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4ECE14A-5CD8-7599-5FE3-B5737EDB0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C36BD42-C686-3598-12F8-BD2C5749C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E5ABF47-CB08-4053-F123-68666F1B7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91D4F5E-819E-691F-6FE3-5C7340CD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9FE92A3-C7B9-DDEA-1835-D39190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076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D91EC1-EEC9-5CAB-6ED5-6D5908118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3C726E3-45FF-FAE2-7D5D-BE41B154E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6057D7-4D5C-DB92-8C4A-DAD60573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1E60D1-4CBC-F627-89BE-8EF12706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04E8C22-8D71-D8B9-6B04-E0CD337B1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121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90C830A-BC6A-B4D6-4289-59803CD75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713BBE6-05EE-0806-F6AE-68B75ECE2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B1CA7C6-395F-7328-3525-506255722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A9B83B8-0B80-35DC-F542-2AD73EAAD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8F58A84-7E84-ED2B-6C21-9187E816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614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B8B81B-D25A-05C5-D535-3E15B735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9F67295-6588-B027-A683-664706C37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98848A2-9EFD-86EA-75F0-615D48F7A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3B28FF2-EF23-9065-6BD2-7018D0E5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50C1718-2F6E-57C7-A0EF-A6ECD9BBF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101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200E322-D866-4169-CDAF-FF4E7040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3B53A86-0AEB-15F8-E6F2-5FD6F1FFE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5649F0A-5D04-8A9F-3A85-22947355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C7E0ADA-16F3-B370-93EF-B5E9472A8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3CADB11-8154-5109-9146-3EE89438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08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19B283-6002-E7EE-23BF-E093723ED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5FC1EDE-F366-4C0C-3A40-57062D299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2357561-5FB2-668C-D3ED-763A590DE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A8B3A07-61DB-FA7B-BA08-3FFCE1801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39F910C-9D5F-D83A-82F6-0DCFB250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487DA05-18DC-B327-0D5B-9E2EA5C0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119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BE055B3-1AAF-1355-161D-D8E9F790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B39616C-74DA-10D3-3F3C-7505C29E8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BC7C327-55D5-AB26-E8CE-FCDCAA7EA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CDDBDAA-CD12-138B-8B7E-810B17B1B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DF1A294-EFF4-DD44-9ECC-0164F9D8F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86DA11F8-E756-535A-8FBC-D14888A43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5E8718B5-01CC-C434-27AE-79C624493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985EF3C5-947A-83BD-6782-B97FBE071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39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E719D1-AD9F-CF03-ABCB-AFCAE3D10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01720C3-0F41-C29A-0042-2809F9B7A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5D8211AD-14FE-9B1C-F468-C3D3EFD5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25754C7-EB66-3B99-E342-CDA3F00C0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558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1B9467F5-0E5E-E161-E290-CF18DD88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F886B52B-2AC0-074F-BED5-50620A25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435C9C9-1E07-B9F0-1CF8-C186EE64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853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C9AF4A1-9DA8-F87E-01F7-41068E609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A8D4694-CBF8-3423-AE7B-4ED1D80CE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B139C20-F29E-0EE6-5748-BE714D45E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CD1C2C0-3ED9-3955-35F7-E6171C201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5178605-F606-00B6-555D-B45EDD7B7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355550C-CF4E-796D-43EC-E0AFB77C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136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ACABAE8-6E90-6FE0-260A-0A9D502E4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02653B35-7120-A8B9-A157-C1BD088C9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FE5A693-CE6B-D9BE-CA5D-7D1A890F1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E13F41C-DA1E-7E82-CE77-D65C0C053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CDE1E1C-8E02-C1E0-8995-5569FD1EF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240A17D-FED7-F542-A515-F0FCA9D9B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939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07BE935-9447-27DD-2801-9C818185D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AA07C99-F1AC-CE8F-6B5E-77A8AD27F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075D54C-F214-8D1B-B403-F26A46FD6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CE9D2-FA23-4EC9-A129-BF83B2A34706}" type="datetimeFigureOut">
              <a:rPr lang="he-IL" smtClean="0"/>
              <a:t>כ"ג/אלול/תשפ"ה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4EA13AC-D158-0E03-F4F6-B7E322877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7C0ABE3-07F1-2B6F-1888-661F764AD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AC0984-4426-4560-9D29-F1DEC58C17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419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20C55-E352-CD06-1F4A-509E4CF3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204" y="247333"/>
            <a:ext cx="4243648" cy="695958"/>
          </a:xfrm>
        </p:spPr>
        <p:txBody>
          <a:bodyPr>
            <a:normAutofit/>
          </a:bodyPr>
          <a:lstStyle/>
          <a:p>
            <a:pPr algn="ctr"/>
            <a:r>
              <a:rPr lang="he-IL" sz="1400" dirty="0"/>
              <a:t>שטחי התרמה אל מול גבול השריפה- מאי 2025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96010F07-F684-BE62-5555-621FD9932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" y="813733"/>
            <a:ext cx="10467490" cy="5448956"/>
          </a:xfrm>
          <a:prstGeom prst="rect">
            <a:avLst/>
          </a:prstGeom>
        </p:spPr>
      </p:pic>
      <p:sp>
        <p:nvSpPr>
          <p:cNvPr id="7" name="צורה חופשית: צורה 6">
            <a:extLst>
              <a:ext uri="{FF2B5EF4-FFF2-40B4-BE49-F238E27FC236}">
                <a16:creationId xmlns:a16="http://schemas.microsoft.com/office/drawing/2014/main" id="{2B0B6901-195E-221F-29D1-2A58316B234E}"/>
              </a:ext>
            </a:extLst>
          </p:cNvPr>
          <p:cNvSpPr/>
          <p:nvPr/>
        </p:nvSpPr>
        <p:spPr>
          <a:xfrm>
            <a:off x="3587750" y="5835650"/>
            <a:ext cx="831850" cy="381000"/>
          </a:xfrm>
          <a:custGeom>
            <a:avLst/>
            <a:gdLst>
              <a:gd name="connsiteX0" fmla="*/ 0 w 831850"/>
              <a:gd name="connsiteY0" fmla="*/ 0 h 381000"/>
              <a:gd name="connsiteX1" fmla="*/ 831850 w 831850"/>
              <a:gd name="connsiteY1" fmla="*/ 228600 h 381000"/>
              <a:gd name="connsiteX2" fmla="*/ 660400 w 831850"/>
              <a:gd name="connsiteY2" fmla="*/ 381000 h 381000"/>
              <a:gd name="connsiteX3" fmla="*/ 38100 w 831850"/>
              <a:gd name="connsiteY3" fmla="*/ 209550 h 381000"/>
              <a:gd name="connsiteX4" fmla="*/ 0 w 831850"/>
              <a:gd name="connsiteY4" fmla="*/ 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381000">
                <a:moveTo>
                  <a:pt x="0" y="0"/>
                </a:moveTo>
                <a:lnTo>
                  <a:pt x="831850" y="228600"/>
                </a:lnTo>
                <a:lnTo>
                  <a:pt x="660400" y="381000"/>
                </a:lnTo>
                <a:lnTo>
                  <a:pt x="38100" y="20955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7A3E385A-DFE1-1302-BAB7-53EADEBBF0C2}"/>
              </a:ext>
            </a:extLst>
          </p:cNvPr>
          <p:cNvSpPr/>
          <p:nvPr/>
        </p:nvSpPr>
        <p:spPr>
          <a:xfrm>
            <a:off x="1447800" y="5397500"/>
            <a:ext cx="1384300" cy="590550"/>
          </a:xfrm>
          <a:custGeom>
            <a:avLst/>
            <a:gdLst>
              <a:gd name="connsiteX0" fmla="*/ 0 w 1384300"/>
              <a:gd name="connsiteY0" fmla="*/ 6350 h 590550"/>
              <a:gd name="connsiteX1" fmla="*/ 279400 w 1384300"/>
              <a:gd name="connsiteY1" fmla="*/ 0 h 590550"/>
              <a:gd name="connsiteX2" fmla="*/ 431800 w 1384300"/>
              <a:gd name="connsiteY2" fmla="*/ 273050 h 590550"/>
              <a:gd name="connsiteX3" fmla="*/ 717550 w 1384300"/>
              <a:gd name="connsiteY3" fmla="*/ 349250 h 590550"/>
              <a:gd name="connsiteX4" fmla="*/ 1041400 w 1384300"/>
              <a:gd name="connsiteY4" fmla="*/ 400050 h 590550"/>
              <a:gd name="connsiteX5" fmla="*/ 1289050 w 1384300"/>
              <a:gd name="connsiteY5" fmla="*/ 387350 h 590550"/>
              <a:gd name="connsiteX6" fmla="*/ 1384300 w 1384300"/>
              <a:gd name="connsiteY6" fmla="*/ 400050 h 590550"/>
              <a:gd name="connsiteX7" fmla="*/ 1098550 w 1384300"/>
              <a:gd name="connsiteY7" fmla="*/ 590550 h 590550"/>
              <a:gd name="connsiteX8" fmla="*/ 635000 w 1384300"/>
              <a:gd name="connsiteY8" fmla="*/ 546100 h 590550"/>
              <a:gd name="connsiteX9" fmla="*/ 425450 w 1384300"/>
              <a:gd name="connsiteY9" fmla="*/ 482600 h 590550"/>
              <a:gd name="connsiteX10" fmla="*/ 425450 w 1384300"/>
              <a:gd name="connsiteY10" fmla="*/ 412750 h 590550"/>
              <a:gd name="connsiteX11" fmla="*/ 361950 w 1384300"/>
              <a:gd name="connsiteY11" fmla="*/ 425450 h 590550"/>
              <a:gd name="connsiteX12" fmla="*/ 107950 w 1384300"/>
              <a:gd name="connsiteY12" fmla="*/ 234950 h 590550"/>
              <a:gd name="connsiteX13" fmla="*/ 0 w 1384300"/>
              <a:gd name="connsiteY13" fmla="*/ 63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4300" h="590550">
                <a:moveTo>
                  <a:pt x="0" y="6350"/>
                </a:moveTo>
                <a:lnTo>
                  <a:pt x="279400" y="0"/>
                </a:lnTo>
                <a:lnTo>
                  <a:pt x="431800" y="273050"/>
                </a:lnTo>
                <a:lnTo>
                  <a:pt x="717550" y="349250"/>
                </a:lnTo>
                <a:lnTo>
                  <a:pt x="1041400" y="400050"/>
                </a:lnTo>
                <a:lnTo>
                  <a:pt x="1289050" y="387350"/>
                </a:lnTo>
                <a:lnTo>
                  <a:pt x="1384300" y="400050"/>
                </a:lnTo>
                <a:lnTo>
                  <a:pt x="1098550" y="590550"/>
                </a:lnTo>
                <a:lnTo>
                  <a:pt x="635000" y="546100"/>
                </a:lnTo>
                <a:lnTo>
                  <a:pt x="425450" y="482600"/>
                </a:lnTo>
                <a:lnTo>
                  <a:pt x="425450" y="412750"/>
                </a:lnTo>
                <a:lnTo>
                  <a:pt x="361950" y="425450"/>
                </a:lnTo>
                <a:lnTo>
                  <a:pt x="107950" y="234950"/>
                </a:lnTo>
                <a:lnTo>
                  <a:pt x="0" y="63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867032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ערכת נושא Office</vt:lpstr>
      <vt:lpstr>שטחי התרמה אל מול גבול השריפה- מאי 2025</vt:lpstr>
    </vt:vector>
  </TitlesOfParts>
  <Company>Keren Kayamet Le Israel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יעל לב שני</dc:creator>
  <cp:lastModifiedBy>יעל לב שני</cp:lastModifiedBy>
  <cp:revision>1</cp:revision>
  <dcterms:created xsi:type="dcterms:W3CDTF">2025-09-16T06:32:41Z</dcterms:created>
  <dcterms:modified xsi:type="dcterms:W3CDTF">2025-09-16T06:33:10Z</dcterms:modified>
</cp:coreProperties>
</file>