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65" r:id="rId6"/>
    <p:sldId id="261" r:id="rId7"/>
    <p:sldId id="262" r:id="rId8"/>
    <p:sldId id="263" r:id="rId9"/>
    <p:sldId id="264" r:id="rId10"/>
    <p:sldId id="259" r:id="rId1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6FA2C-AFA0-48F6-857F-1813BAB70960}" v="5" dt="2024-09-24T06:56:23.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6"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אריה סביר" userId="a6a1c721-529f-46e4-9ef4-de74817bbd1d" providerId="ADAL" clId="{4D06FA2C-AFA0-48F6-857F-1813BAB70960}"/>
    <pc:docChg chg="undo custSel addSld modSld">
      <pc:chgData name="אריה סביר" userId="a6a1c721-529f-46e4-9ef4-de74817bbd1d" providerId="ADAL" clId="{4D06FA2C-AFA0-48F6-857F-1813BAB70960}" dt="2024-09-24T06:57:06.764" v="345" actId="1076"/>
      <pc:docMkLst>
        <pc:docMk/>
      </pc:docMkLst>
      <pc:sldChg chg="modSp mod">
        <pc:chgData name="אריה סביר" userId="a6a1c721-529f-46e4-9ef4-de74817bbd1d" providerId="ADAL" clId="{4D06FA2C-AFA0-48F6-857F-1813BAB70960}" dt="2024-09-24T06:35:33.525" v="141" actId="20577"/>
        <pc:sldMkLst>
          <pc:docMk/>
          <pc:sldMk cId="3503335503" sldId="257"/>
        </pc:sldMkLst>
        <pc:spChg chg="mod">
          <ac:chgData name="אריה סביר" userId="a6a1c721-529f-46e4-9ef4-de74817bbd1d" providerId="ADAL" clId="{4D06FA2C-AFA0-48F6-857F-1813BAB70960}" dt="2024-09-24T06:35:33.525" v="141" actId="20577"/>
          <ac:spMkLst>
            <pc:docMk/>
            <pc:sldMk cId="3503335503" sldId="257"/>
            <ac:spMk id="372" creationId="{CEC819C9-D4DF-7908-1211-799B1980D249}"/>
          </ac:spMkLst>
        </pc:spChg>
      </pc:sldChg>
      <pc:sldChg chg="modSp mod">
        <pc:chgData name="אריה סביר" userId="a6a1c721-529f-46e4-9ef4-de74817bbd1d" providerId="ADAL" clId="{4D06FA2C-AFA0-48F6-857F-1813BAB70960}" dt="2024-09-24T06:42:07.018" v="193" actId="313"/>
        <pc:sldMkLst>
          <pc:docMk/>
          <pc:sldMk cId="3236432570" sldId="258"/>
        </pc:sldMkLst>
        <pc:spChg chg="mod">
          <ac:chgData name="אריה סביר" userId="a6a1c721-529f-46e4-9ef4-de74817bbd1d" providerId="ADAL" clId="{4D06FA2C-AFA0-48F6-857F-1813BAB70960}" dt="2024-09-24T06:42:07.018" v="193" actId="313"/>
          <ac:spMkLst>
            <pc:docMk/>
            <pc:sldMk cId="3236432570" sldId="258"/>
            <ac:spMk id="3" creationId="{63714490-9FC8-4C70-DC2A-DBB7C05E8411}"/>
          </ac:spMkLst>
        </pc:spChg>
        <pc:picChg chg="mod">
          <ac:chgData name="אריה סביר" userId="a6a1c721-529f-46e4-9ef4-de74817bbd1d" providerId="ADAL" clId="{4D06FA2C-AFA0-48F6-857F-1813BAB70960}" dt="2024-09-24T06:37:11.575" v="143" actId="1076"/>
          <ac:picMkLst>
            <pc:docMk/>
            <pc:sldMk cId="3236432570" sldId="258"/>
            <ac:picMk id="7" creationId="{BF1CEE13-180C-EF54-409C-B4DE30B0851C}"/>
          </ac:picMkLst>
        </pc:picChg>
      </pc:sldChg>
      <pc:sldChg chg="addSp delSp modSp mod setBg">
        <pc:chgData name="אריה סביר" userId="a6a1c721-529f-46e4-9ef4-de74817bbd1d" providerId="ADAL" clId="{4D06FA2C-AFA0-48F6-857F-1813BAB70960}" dt="2024-09-24T06:57:06.764" v="345" actId="1076"/>
        <pc:sldMkLst>
          <pc:docMk/>
          <pc:sldMk cId="418147759" sldId="259"/>
        </pc:sldMkLst>
        <pc:spChg chg="mod ord">
          <ac:chgData name="אריה סביר" userId="a6a1c721-529f-46e4-9ef4-de74817bbd1d" providerId="ADAL" clId="{4D06FA2C-AFA0-48F6-857F-1813BAB70960}" dt="2024-09-24T06:41:27.700" v="192" actId="255"/>
          <ac:spMkLst>
            <pc:docMk/>
            <pc:sldMk cId="418147759" sldId="259"/>
            <ac:spMk id="2" creationId="{8F9EF83D-1F97-D501-F836-FA54AADB3892}"/>
          </ac:spMkLst>
        </pc:spChg>
        <pc:spChg chg="del mod">
          <ac:chgData name="אריה סביר" userId="a6a1c721-529f-46e4-9ef4-de74817bbd1d" providerId="ADAL" clId="{4D06FA2C-AFA0-48F6-857F-1813BAB70960}" dt="2024-09-23T10:26:53.457" v="80" actId="931"/>
          <ac:spMkLst>
            <pc:docMk/>
            <pc:sldMk cId="418147759" sldId="259"/>
            <ac:spMk id="3" creationId="{91562BB3-4E15-F6C1-5C1D-FA4870CD6464}"/>
          </ac:spMkLst>
        </pc:spChg>
        <pc:spChg chg="add del">
          <ac:chgData name="אריה סביר" userId="a6a1c721-529f-46e4-9ef4-de74817bbd1d" providerId="ADAL" clId="{4D06FA2C-AFA0-48F6-857F-1813BAB70960}" dt="2024-09-23T10:28:42.655" v="119" actId="26606"/>
          <ac:spMkLst>
            <pc:docMk/>
            <pc:sldMk cId="418147759" sldId="259"/>
            <ac:spMk id="10" creationId="{E2BA2BD9-7B54-4190-8F06-3EF3658A0020}"/>
          </ac:spMkLst>
        </pc:spChg>
        <pc:spChg chg="add del">
          <ac:chgData name="אריה סביר" userId="a6a1c721-529f-46e4-9ef4-de74817bbd1d" providerId="ADAL" clId="{4D06FA2C-AFA0-48F6-857F-1813BAB70960}" dt="2024-09-23T10:28:42.655" v="119" actId="26606"/>
          <ac:spMkLst>
            <pc:docMk/>
            <pc:sldMk cId="418147759" sldId="259"/>
            <ac:spMk id="12" creationId="{184F9D61-9303-40B4-9F7E-66A9B4EDC458}"/>
          </ac:spMkLst>
        </pc:spChg>
        <pc:spChg chg="add del">
          <ac:chgData name="אריה סביר" userId="a6a1c721-529f-46e4-9ef4-de74817bbd1d" providerId="ADAL" clId="{4D06FA2C-AFA0-48F6-857F-1813BAB70960}" dt="2024-09-23T10:28:42.655" v="119" actId="26606"/>
          <ac:spMkLst>
            <pc:docMk/>
            <pc:sldMk cId="418147759" sldId="259"/>
            <ac:spMk id="14" creationId="{648D746A-0359-4EAE-8CF9-062E281698EC}"/>
          </ac:spMkLst>
        </pc:spChg>
        <pc:spChg chg="add">
          <ac:chgData name="אריה סביר" userId="a6a1c721-529f-46e4-9ef4-de74817bbd1d" providerId="ADAL" clId="{4D06FA2C-AFA0-48F6-857F-1813BAB70960}" dt="2024-09-23T10:28:42.655" v="119" actId="26606"/>
          <ac:spMkLst>
            <pc:docMk/>
            <pc:sldMk cId="418147759" sldId="259"/>
            <ac:spMk id="19" creationId="{A8384FB5-9ADC-4DDC-881B-597D56F5B15D}"/>
          </ac:spMkLst>
        </pc:spChg>
        <pc:spChg chg="add">
          <ac:chgData name="אריה סביר" userId="a6a1c721-529f-46e4-9ef4-de74817bbd1d" providerId="ADAL" clId="{4D06FA2C-AFA0-48F6-857F-1813BAB70960}" dt="2024-09-23T10:28:42.655" v="119" actId="26606"/>
          <ac:spMkLst>
            <pc:docMk/>
            <pc:sldMk cId="418147759" sldId="259"/>
            <ac:spMk id="21" creationId="{91E5A9A7-95C6-4F4F-B00E-C82E07FE62EF}"/>
          </ac:spMkLst>
        </pc:spChg>
        <pc:spChg chg="add">
          <ac:chgData name="אריה סביר" userId="a6a1c721-529f-46e4-9ef4-de74817bbd1d" providerId="ADAL" clId="{4D06FA2C-AFA0-48F6-857F-1813BAB70960}" dt="2024-09-23T10:28:42.655" v="119" actId="26606"/>
          <ac:spMkLst>
            <pc:docMk/>
            <pc:sldMk cId="418147759" sldId="259"/>
            <ac:spMk id="23" creationId="{D07DD2DE-F619-49DD-B5E7-03A290FF4ED1}"/>
          </ac:spMkLst>
        </pc:spChg>
        <pc:spChg chg="add">
          <ac:chgData name="אריה סביר" userId="a6a1c721-529f-46e4-9ef4-de74817bbd1d" providerId="ADAL" clId="{4D06FA2C-AFA0-48F6-857F-1813BAB70960}" dt="2024-09-23T10:28:42.655" v="119" actId="26606"/>
          <ac:spMkLst>
            <pc:docMk/>
            <pc:sldMk cId="418147759" sldId="259"/>
            <ac:spMk id="25" creationId="{85149191-5F60-4A28-AAFF-039F96B0F3EC}"/>
          </ac:spMkLst>
        </pc:spChg>
        <pc:spChg chg="add">
          <ac:chgData name="אריה סביר" userId="a6a1c721-529f-46e4-9ef4-de74817bbd1d" providerId="ADAL" clId="{4D06FA2C-AFA0-48F6-857F-1813BAB70960}" dt="2024-09-23T10:28:42.655" v="119" actId="26606"/>
          <ac:spMkLst>
            <pc:docMk/>
            <pc:sldMk cId="418147759" sldId="259"/>
            <ac:spMk id="27" creationId="{F8260ED5-17F7-4158-B241-D51DD4CF1B7E}"/>
          </ac:spMkLst>
        </pc:spChg>
        <pc:picChg chg="add mod ord">
          <ac:chgData name="אריה סביר" userId="a6a1c721-529f-46e4-9ef4-de74817bbd1d" providerId="ADAL" clId="{4D06FA2C-AFA0-48F6-857F-1813BAB70960}" dt="2024-09-24T06:57:06.764" v="345" actId="1076"/>
          <ac:picMkLst>
            <pc:docMk/>
            <pc:sldMk cId="418147759" sldId="259"/>
            <ac:picMk id="5" creationId="{684FB359-BBDD-21F3-3D29-D131AF4CA7BB}"/>
          </ac:picMkLst>
        </pc:picChg>
      </pc:sldChg>
      <pc:sldChg chg="modSp mod">
        <pc:chgData name="אריה סביר" userId="a6a1c721-529f-46e4-9ef4-de74817bbd1d" providerId="ADAL" clId="{4D06FA2C-AFA0-48F6-857F-1813BAB70960}" dt="2024-09-24T06:38:23.960" v="155" actId="1076"/>
        <pc:sldMkLst>
          <pc:docMk/>
          <pc:sldMk cId="2282025401" sldId="260"/>
        </pc:sldMkLst>
        <pc:spChg chg="mod">
          <ac:chgData name="אריה סביר" userId="a6a1c721-529f-46e4-9ef4-de74817bbd1d" providerId="ADAL" clId="{4D06FA2C-AFA0-48F6-857F-1813BAB70960}" dt="2024-09-24T06:38:08.734" v="153" actId="255"/>
          <ac:spMkLst>
            <pc:docMk/>
            <pc:sldMk cId="2282025401" sldId="260"/>
            <ac:spMk id="3" creationId="{63714490-9FC8-4C70-DC2A-DBB7C05E8411}"/>
          </ac:spMkLst>
        </pc:spChg>
        <pc:picChg chg="mod">
          <ac:chgData name="אריה סביר" userId="a6a1c721-529f-46e4-9ef4-de74817bbd1d" providerId="ADAL" clId="{4D06FA2C-AFA0-48F6-857F-1813BAB70960}" dt="2024-09-24T06:38:23.960" v="155" actId="1076"/>
          <ac:picMkLst>
            <pc:docMk/>
            <pc:sldMk cId="2282025401" sldId="260"/>
            <ac:picMk id="5" creationId="{5777D369-0996-0D38-48DB-5A6834017BC2}"/>
          </ac:picMkLst>
        </pc:picChg>
      </pc:sldChg>
      <pc:sldChg chg="modSp mod">
        <pc:chgData name="אריה סביר" userId="a6a1c721-529f-46e4-9ef4-de74817bbd1d" providerId="ADAL" clId="{4D06FA2C-AFA0-48F6-857F-1813BAB70960}" dt="2024-09-24T06:44:18.116" v="261" actId="255"/>
        <pc:sldMkLst>
          <pc:docMk/>
          <pc:sldMk cId="2394361049" sldId="261"/>
        </pc:sldMkLst>
        <pc:spChg chg="mod">
          <ac:chgData name="אריה סביר" userId="a6a1c721-529f-46e4-9ef4-de74817bbd1d" providerId="ADAL" clId="{4D06FA2C-AFA0-48F6-857F-1813BAB70960}" dt="2024-09-24T06:44:18.116" v="261" actId="255"/>
          <ac:spMkLst>
            <pc:docMk/>
            <pc:sldMk cId="2394361049" sldId="261"/>
            <ac:spMk id="3" creationId="{63714490-9FC8-4C70-DC2A-DBB7C05E8411}"/>
          </ac:spMkLst>
        </pc:spChg>
        <pc:picChg chg="mod">
          <ac:chgData name="אריה סביר" userId="a6a1c721-529f-46e4-9ef4-de74817bbd1d" providerId="ADAL" clId="{4D06FA2C-AFA0-48F6-857F-1813BAB70960}" dt="2024-09-24T06:38:27.721" v="156" actId="1076"/>
          <ac:picMkLst>
            <pc:docMk/>
            <pc:sldMk cId="2394361049" sldId="261"/>
            <ac:picMk id="6" creationId="{58B8E337-BA23-DAC0-14AE-C508096BCB6C}"/>
          </ac:picMkLst>
        </pc:picChg>
      </pc:sldChg>
      <pc:sldChg chg="modSp mod">
        <pc:chgData name="אריה סביר" userId="a6a1c721-529f-46e4-9ef4-de74817bbd1d" providerId="ADAL" clId="{4D06FA2C-AFA0-48F6-857F-1813BAB70960}" dt="2024-09-24T06:45:49.839" v="293" actId="255"/>
        <pc:sldMkLst>
          <pc:docMk/>
          <pc:sldMk cId="1008218744" sldId="262"/>
        </pc:sldMkLst>
        <pc:spChg chg="mod">
          <ac:chgData name="אריה סביר" userId="a6a1c721-529f-46e4-9ef4-de74817bbd1d" providerId="ADAL" clId="{4D06FA2C-AFA0-48F6-857F-1813BAB70960}" dt="2024-09-24T06:45:49.839" v="293" actId="255"/>
          <ac:spMkLst>
            <pc:docMk/>
            <pc:sldMk cId="1008218744" sldId="262"/>
            <ac:spMk id="3" creationId="{63714490-9FC8-4C70-DC2A-DBB7C05E8411}"/>
          </ac:spMkLst>
        </pc:spChg>
        <pc:picChg chg="mod">
          <ac:chgData name="אריה סביר" userId="a6a1c721-529f-46e4-9ef4-de74817bbd1d" providerId="ADAL" clId="{4D06FA2C-AFA0-48F6-857F-1813BAB70960}" dt="2024-09-24T06:39:13.517" v="169" actId="14100"/>
          <ac:picMkLst>
            <pc:docMk/>
            <pc:sldMk cId="1008218744" sldId="262"/>
            <ac:picMk id="5" creationId="{7370DB3D-A8DF-13A6-AE70-16D0C6DBAE85}"/>
          </ac:picMkLst>
        </pc:picChg>
      </pc:sldChg>
      <pc:sldChg chg="addSp delSp modSp add mod">
        <pc:chgData name="אריה סביר" userId="a6a1c721-529f-46e4-9ef4-de74817bbd1d" providerId="ADAL" clId="{4D06FA2C-AFA0-48F6-857F-1813BAB70960}" dt="2024-09-24T06:46:07.692" v="294" actId="14100"/>
        <pc:sldMkLst>
          <pc:docMk/>
          <pc:sldMk cId="1513422907" sldId="263"/>
        </pc:sldMkLst>
        <pc:spChg chg="mod">
          <ac:chgData name="אריה סביר" userId="a6a1c721-529f-46e4-9ef4-de74817bbd1d" providerId="ADAL" clId="{4D06FA2C-AFA0-48F6-857F-1813BAB70960}" dt="2024-09-23T10:18:08.245" v="14" actId="26606"/>
          <ac:spMkLst>
            <pc:docMk/>
            <pc:sldMk cId="1513422907" sldId="263"/>
            <ac:spMk id="2" creationId="{15D0532D-B15A-066B-2B11-9253196C3A58}"/>
          </ac:spMkLst>
        </pc:spChg>
        <pc:spChg chg="mod">
          <ac:chgData name="אריה סביר" userId="a6a1c721-529f-46e4-9ef4-de74817bbd1d" providerId="ADAL" clId="{4D06FA2C-AFA0-48F6-857F-1813BAB70960}" dt="2024-09-24T06:46:07.692" v="294" actId="14100"/>
          <ac:spMkLst>
            <pc:docMk/>
            <pc:sldMk cId="1513422907" sldId="263"/>
            <ac:spMk id="3" creationId="{63714490-9FC8-4C70-DC2A-DBB7C05E8411}"/>
          </ac:spMkLst>
        </pc:spChg>
        <pc:spChg chg="del">
          <ac:chgData name="אריה סביר" userId="a6a1c721-529f-46e4-9ef4-de74817bbd1d" providerId="ADAL" clId="{4D06FA2C-AFA0-48F6-857F-1813BAB70960}" dt="2024-09-23T10:18:08.245" v="14" actId="26606"/>
          <ac:spMkLst>
            <pc:docMk/>
            <pc:sldMk cId="1513422907" sldId="263"/>
            <ac:spMk id="125" creationId="{D7A453D2-15D8-4403-815F-291FA16340D9}"/>
          </ac:spMkLst>
        </pc:spChg>
        <pc:spChg chg="del">
          <ac:chgData name="אריה סביר" userId="a6a1c721-529f-46e4-9ef4-de74817bbd1d" providerId="ADAL" clId="{4D06FA2C-AFA0-48F6-857F-1813BAB70960}" dt="2024-09-23T10:18:08.245" v="14" actId="26606"/>
          <ac:spMkLst>
            <pc:docMk/>
            <pc:sldMk cId="1513422907" sldId="263"/>
            <ac:spMk id="127" creationId="{8161EA6B-09CA-445B-AB0D-8DF76FA92DEF}"/>
          </ac:spMkLst>
        </pc:spChg>
        <pc:spChg chg="del">
          <ac:chgData name="אריה סביר" userId="a6a1c721-529f-46e4-9ef4-de74817bbd1d" providerId="ADAL" clId="{4D06FA2C-AFA0-48F6-857F-1813BAB70960}" dt="2024-09-23T10:18:08.245" v="14" actId="26606"/>
          <ac:spMkLst>
            <pc:docMk/>
            <pc:sldMk cId="1513422907" sldId="263"/>
            <ac:spMk id="137" creationId="{B8114C98-A349-4111-A123-E8EAB86ABE30}"/>
          </ac:spMkLst>
        </pc:spChg>
        <pc:spChg chg="del">
          <ac:chgData name="אריה סביר" userId="a6a1c721-529f-46e4-9ef4-de74817bbd1d" providerId="ADAL" clId="{4D06FA2C-AFA0-48F6-857F-1813BAB70960}" dt="2024-09-23T10:18:08.245" v="14" actId="26606"/>
          <ac:spMkLst>
            <pc:docMk/>
            <pc:sldMk cId="1513422907" sldId="263"/>
            <ac:spMk id="151" creationId="{E2D3D3F2-ABBB-4453-B1C5-1BEBF7E4DD56}"/>
          </ac:spMkLst>
        </pc:spChg>
        <pc:spChg chg="add">
          <ac:chgData name="אריה סביר" userId="a6a1c721-529f-46e4-9ef4-de74817bbd1d" providerId="ADAL" clId="{4D06FA2C-AFA0-48F6-857F-1813BAB70960}" dt="2024-09-23T10:18:08.245" v="14" actId="26606"/>
          <ac:spMkLst>
            <pc:docMk/>
            <pc:sldMk cId="1513422907" sldId="263"/>
            <ac:spMk id="162" creationId="{D7A453D2-15D8-4403-815F-291FA16340D9}"/>
          </ac:spMkLst>
        </pc:spChg>
        <pc:spChg chg="add">
          <ac:chgData name="אריה סביר" userId="a6a1c721-529f-46e4-9ef4-de74817bbd1d" providerId="ADAL" clId="{4D06FA2C-AFA0-48F6-857F-1813BAB70960}" dt="2024-09-23T10:18:08.245" v="14" actId="26606"/>
          <ac:spMkLst>
            <pc:docMk/>
            <pc:sldMk cId="1513422907" sldId="263"/>
            <ac:spMk id="164" creationId="{8161EA6B-09CA-445B-AB0D-8DF76FA92DEF}"/>
          </ac:spMkLst>
        </pc:spChg>
        <pc:spChg chg="add">
          <ac:chgData name="אריה סביר" userId="a6a1c721-529f-46e4-9ef4-de74817bbd1d" providerId="ADAL" clId="{4D06FA2C-AFA0-48F6-857F-1813BAB70960}" dt="2024-09-23T10:18:08.245" v="14" actId="26606"/>
          <ac:spMkLst>
            <pc:docMk/>
            <pc:sldMk cId="1513422907" sldId="263"/>
            <ac:spMk id="174" creationId="{B8114C98-A349-4111-A123-E8EAB86ABE30}"/>
          </ac:spMkLst>
        </pc:spChg>
        <pc:spChg chg="add">
          <ac:chgData name="אריה סביר" userId="a6a1c721-529f-46e4-9ef4-de74817bbd1d" providerId="ADAL" clId="{4D06FA2C-AFA0-48F6-857F-1813BAB70960}" dt="2024-09-23T10:18:08.245" v="14" actId="26606"/>
          <ac:spMkLst>
            <pc:docMk/>
            <pc:sldMk cId="1513422907" sldId="263"/>
            <ac:spMk id="188" creationId="{E2D3D3F2-ABBB-4453-B1C5-1BEBF7E4DD56}"/>
          </ac:spMkLst>
        </pc:spChg>
        <pc:grpChg chg="del">
          <ac:chgData name="אריה סביר" userId="a6a1c721-529f-46e4-9ef4-de74817bbd1d" providerId="ADAL" clId="{4D06FA2C-AFA0-48F6-857F-1813BAB70960}" dt="2024-09-23T10:18:08.245" v="14" actId="26606"/>
          <ac:grpSpMkLst>
            <pc:docMk/>
            <pc:sldMk cId="1513422907" sldId="263"/>
            <ac:grpSpMk id="129" creationId="{1EA1DAFF-CECA-492F-BFA1-22C64956B8D9}"/>
          </ac:grpSpMkLst>
        </pc:grpChg>
        <pc:grpChg chg="del">
          <ac:chgData name="אריה סביר" userId="a6a1c721-529f-46e4-9ef4-de74817bbd1d" providerId="ADAL" clId="{4D06FA2C-AFA0-48F6-857F-1813BAB70960}" dt="2024-09-23T10:18:08.245" v="14" actId="26606"/>
          <ac:grpSpMkLst>
            <pc:docMk/>
            <pc:sldMk cId="1513422907" sldId="263"/>
            <ac:grpSpMk id="139" creationId="{670FB431-AE18-414D-92F4-1D12D1991152}"/>
          </ac:grpSpMkLst>
        </pc:grpChg>
        <pc:grpChg chg="del">
          <ac:chgData name="אריה סביר" userId="a6a1c721-529f-46e4-9ef4-de74817bbd1d" providerId="ADAL" clId="{4D06FA2C-AFA0-48F6-857F-1813BAB70960}" dt="2024-09-23T10:18:08.245" v="14" actId="26606"/>
          <ac:grpSpMkLst>
            <pc:docMk/>
            <pc:sldMk cId="1513422907" sldId="263"/>
            <ac:grpSpMk id="145" creationId="{AF19A774-30A5-488B-9BAF-629C6440294E}"/>
          </ac:grpSpMkLst>
        </pc:grpChg>
        <pc:grpChg chg="del">
          <ac:chgData name="אריה סביר" userId="a6a1c721-529f-46e4-9ef4-de74817bbd1d" providerId="ADAL" clId="{4D06FA2C-AFA0-48F6-857F-1813BAB70960}" dt="2024-09-23T10:18:08.245" v="14" actId="26606"/>
          <ac:grpSpMkLst>
            <pc:docMk/>
            <pc:sldMk cId="1513422907" sldId="263"/>
            <ac:grpSpMk id="153" creationId="{8214E4A5-A0D2-42C4-8D14-D2A7E495F041}"/>
          </ac:grpSpMkLst>
        </pc:grpChg>
        <pc:grpChg chg="add">
          <ac:chgData name="אריה סביר" userId="a6a1c721-529f-46e4-9ef4-de74817bbd1d" providerId="ADAL" clId="{4D06FA2C-AFA0-48F6-857F-1813BAB70960}" dt="2024-09-23T10:18:08.245" v="14" actId="26606"/>
          <ac:grpSpMkLst>
            <pc:docMk/>
            <pc:sldMk cId="1513422907" sldId="263"/>
            <ac:grpSpMk id="166" creationId="{1EA1DAFF-CECA-492F-BFA1-22C64956B8D9}"/>
          </ac:grpSpMkLst>
        </pc:grpChg>
        <pc:grpChg chg="add">
          <ac:chgData name="אריה סביר" userId="a6a1c721-529f-46e4-9ef4-de74817bbd1d" providerId="ADAL" clId="{4D06FA2C-AFA0-48F6-857F-1813BAB70960}" dt="2024-09-23T10:18:08.245" v="14" actId="26606"/>
          <ac:grpSpMkLst>
            <pc:docMk/>
            <pc:sldMk cId="1513422907" sldId="263"/>
            <ac:grpSpMk id="176" creationId="{670FB431-AE18-414D-92F4-1D12D1991152}"/>
          </ac:grpSpMkLst>
        </pc:grpChg>
        <pc:grpChg chg="add">
          <ac:chgData name="אריה סביר" userId="a6a1c721-529f-46e4-9ef4-de74817bbd1d" providerId="ADAL" clId="{4D06FA2C-AFA0-48F6-857F-1813BAB70960}" dt="2024-09-23T10:18:08.245" v="14" actId="26606"/>
          <ac:grpSpMkLst>
            <pc:docMk/>
            <pc:sldMk cId="1513422907" sldId="263"/>
            <ac:grpSpMk id="182" creationId="{AF19A774-30A5-488B-9BAF-629C6440294E}"/>
          </ac:grpSpMkLst>
        </pc:grpChg>
        <pc:grpChg chg="add">
          <ac:chgData name="אריה סביר" userId="a6a1c721-529f-46e4-9ef4-de74817bbd1d" providerId="ADAL" clId="{4D06FA2C-AFA0-48F6-857F-1813BAB70960}" dt="2024-09-23T10:18:08.245" v="14" actId="26606"/>
          <ac:grpSpMkLst>
            <pc:docMk/>
            <pc:sldMk cId="1513422907" sldId="263"/>
            <ac:grpSpMk id="190" creationId="{8214E4A5-A0D2-42C4-8D14-D2A7E495F041}"/>
          </ac:grpSpMkLst>
        </pc:grpChg>
        <pc:picChg chg="del">
          <ac:chgData name="אריה סביר" userId="a6a1c721-529f-46e4-9ef4-de74817bbd1d" providerId="ADAL" clId="{4D06FA2C-AFA0-48F6-857F-1813BAB70960}" dt="2024-09-23T10:15:36.304" v="9" actId="478"/>
          <ac:picMkLst>
            <pc:docMk/>
            <pc:sldMk cId="1513422907" sldId="263"/>
            <ac:picMk id="5" creationId="{7370DB3D-A8DF-13A6-AE70-16D0C6DBAE85}"/>
          </ac:picMkLst>
        </pc:picChg>
        <pc:picChg chg="add mod ord">
          <ac:chgData name="אריה סביר" userId="a6a1c721-529f-46e4-9ef4-de74817bbd1d" providerId="ADAL" clId="{4D06FA2C-AFA0-48F6-857F-1813BAB70960}" dt="2024-09-24T06:39:44.380" v="176" actId="14100"/>
          <ac:picMkLst>
            <pc:docMk/>
            <pc:sldMk cId="1513422907" sldId="263"/>
            <ac:picMk id="6" creationId="{B14CB41E-CC25-C4CF-D424-088D3EFF2646}"/>
          </ac:picMkLst>
        </pc:picChg>
      </pc:sldChg>
      <pc:sldChg chg="addSp delSp modSp add mod">
        <pc:chgData name="אריה סביר" userId="a6a1c721-529f-46e4-9ef4-de74817bbd1d" providerId="ADAL" clId="{4D06FA2C-AFA0-48F6-857F-1813BAB70960}" dt="2024-09-24T06:56:45.964" v="342" actId="27636"/>
        <pc:sldMkLst>
          <pc:docMk/>
          <pc:sldMk cId="3780541215" sldId="264"/>
        </pc:sldMkLst>
        <pc:spChg chg="mod">
          <ac:chgData name="אריה סביר" userId="a6a1c721-529f-46e4-9ef4-de74817bbd1d" providerId="ADAL" clId="{4D06FA2C-AFA0-48F6-857F-1813BAB70960}" dt="2024-09-24T06:47:24.225" v="301"/>
          <ac:spMkLst>
            <pc:docMk/>
            <pc:sldMk cId="3780541215" sldId="264"/>
            <ac:spMk id="2" creationId="{15D0532D-B15A-066B-2B11-9253196C3A58}"/>
          </ac:spMkLst>
        </pc:spChg>
        <pc:spChg chg="mod">
          <ac:chgData name="אריה סביר" userId="a6a1c721-529f-46e4-9ef4-de74817bbd1d" providerId="ADAL" clId="{4D06FA2C-AFA0-48F6-857F-1813BAB70960}" dt="2024-09-24T06:56:45.964" v="342" actId="27636"/>
          <ac:spMkLst>
            <pc:docMk/>
            <pc:sldMk cId="3780541215" sldId="264"/>
            <ac:spMk id="3" creationId="{63714490-9FC8-4C70-DC2A-DBB7C05E8411}"/>
          </ac:spMkLst>
        </pc:spChg>
        <pc:picChg chg="add mod">
          <ac:chgData name="אריה סביר" userId="a6a1c721-529f-46e4-9ef4-de74817bbd1d" providerId="ADAL" clId="{4D06FA2C-AFA0-48F6-857F-1813BAB70960}" dt="2024-09-24T06:56:32.656" v="339" actId="14100"/>
          <ac:picMkLst>
            <pc:docMk/>
            <pc:sldMk cId="3780541215" sldId="264"/>
            <ac:picMk id="5" creationId="{470697AE-3683-7FB8-97C0-4F528E1E92F9}"/>
          </ac:picMkLst>
        </pc:picChg>
        <pc:picChg chg="del">
          <ac:chgData name="אריה סביר" userId="a6a1c721-529f-46e4-9ef4-de74817bbd1d" providerId="ADAL" clId="{4D06FA2C-AFA0-48F6-857F-1813BAB70960}" dt="2024-09-24T06:49:50.246" v="334" actId="478"/>
          <ac:picMkLst>
            <pc:docMk/>
            <pc:sldMk cId="3780541215" sldId="264"/>
            <ac:picMk id="6" creationId="{B14CB41E-CC25-C4CF-D424-088D3EFF264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F8D122-5C5A-1820-1CE4-E7E993E7E8B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706D84A-6E96-C2C3-BC49-A1993FEFD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E495267-DD5B-6BFB-EC5C-41FC365E5010}"/>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5" name="מציין מיקום של כותרת תחתונה 4">
            <a:extLst>
              <a:ext uri="{FF2B5EF4-FFF2-40B4-BE49-F238E27FC236}">
                <a16:creationId xmlns:a16="http://schemas.microsoft.com/office/drawing/2014/main" id="{3C801F7A-314C-EFF3-7301-4F578191D5F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3B6EB05-9459-B41A-5E41-C2A09EE3B96B}"/>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299692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B22CDA-AA7C-C9AB-C38F-F5F4E47DFF0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5F30EBF-F060-FC66-F5B4-41EC1BA0867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450B1C7-A164-8D60-7CCF-33F769955C33}"/>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5" name="מציין מיקום של כותרת תחתונה 4">
            <a:extLst>
              <a:ext uri="{FF2B5EF4-FFF2-40B4-BE49-F238E27FC236}">
                <a16:creationId xmlns:a16="http://schemas.microsoft.com/office/drawing/2014/main" id="{A1A0356A-BC6B-8088-2391-5590F354430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3ACBD90-B636-86E5-5939-15E5A2F8FED9}"/>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113478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D98FCC7-F8B5-3C4C-77DC-9E779C2E83E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14E402B-2194-AAF3-378F-DE5FA6E8C67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DDF6F67-1BDD-21FE-AB30-2DE76B516D3C}"/>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5" name="מציין מיקום של כותרת תחתונה 4">
            <a:extLst>
              <a:ext uri="{FF2B5EF4-FFF2-40B4-BE49-F238E27FC236}">
                <a16:creationId xmlns:a16="http://schemas.microsoft.com/office/drawing/2014/main" id="{0660587A-7A44-13BA-C409-08E675770CE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98A9806-8A2E-78AC-882E-D0BBBA59DB0B}"/>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347056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F91AB3-7644-DE80-69F3-551CEF2B8E8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F6B1C38-AD0E-D1A8-50C7-6ABF5298E7D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6EBC683-6AA0-20D6-2E59-0EDE92A0B056}"/>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5" name="מציין מיקום של כותרת תחתונה 4">
            <a:extLst>
              <a:ext uri="{FF2B5EF4-FFF2-40B4-BE49-F238E27FC236}">
                <a16:creationId xmlns:a16="http://schemas.microsoft.com/office/drawing/2014/main" id="{54777154-4E89-2A47-2B2F-424BAC59EF3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ECCF614-D28B-E07F-AF23-1810D7E41EB1}"/>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100853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D9C6C3-08F3-007D-2B64-0246AB2F52B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C6C7215-3FBB-537D-894D-FDE25B2338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EDEFCFC-F790-D30D-856A-16D8EF1C58EE}"/>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5" name="מציין מיקום של כותרת תחתונה 4">
            <a:extLst>
              <a:ext uri="{FF2B5EF4-FFF2-40B4-BE49-F238E27FC236}">
                <a16:creationId xmlns:a16="http://schemas.microsoft.com/office/drawing/2014/main" id="{7A133C1D-48C5-C560-30F6-D68E5887225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ACF3842-F0D4-80D5-8B4C-EA01FAB3D77D}"/>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20276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C13851-8C76-4A56-F8D1-0964B5F0AB9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4B6C429-0084-270C-5DD1-525A6EEA433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D5E9EDCE-680A-2B15-2F86-3755D0B99CB6}"/>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522754E-6385-66D9-0FA7-91BF3841EFB5}"/>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6" name="מציין מיקום של כותרת תחתונה 5">
            <a:extLst>
              <a:ext uri="{FF2B5EF4-FFF2-40B4-BE49-F238E27FC236}">
                <a16:creationId xmlns:a16="http://schemas.microsoft.com/office/drawing/2014/main" id="{E26D9415-79FB-013C-54D3-C299C12998D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C755B16-690E-2E55-B724-0C9E71689110}"/>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84283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BAFFC2-88B1-625E-B1D9-41E9005CCF4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FFDE243-1826-E213-C808-494D0EF55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8B5C70EA-BA18-BDE2-DF95-B11A8BDF127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C03DD6CC-4779-DCD2-F685-4318B71AD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A179A2D-FB9F-4D6C-0EB2-B020A2CCBF7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E5F5D9A-A1FA-BB39-BA17-67939E6A725D}"/>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8" name="מציין מיקום של כותרת תחתונה 7">
            <a:extLst>
              <a:ext uri="{FF2B5EF4-FFF2-40B4-BE49-F238E27FC236}">
                <a16:creationId xmlns:a16="http://schemas.microsoft.com/office/drawing/2014/main" id="{4E72282A-EB35-B0CA-BBF1-1F659AB1CA38}"/>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481F3BF9-343C-E01C-FE5F-354172B77145}"/>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101228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560CF5-DAB2-CB3D-DC42-866DE869FAA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47E5782-3F47-2BA4-4EDE-4CFDD62EC811}"/>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4" name="מציין מיקום של כותרת תחתונה 3">
            <a:extLst>
              <a:ext uri="{FF2B5EF4-FFF2-40B4-BE49-F238E27FC236}">
                <a16:creationId xmlns:a16="http://schemas.microsoft.com/office/drawing/2014/main" id="{357D1554-F522-10CC-5C68-544585E503F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4223F26-5941-547A-6C56-87B0EC131134}"/>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218859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C5CA620-9CFD-D44B-1474-84C9CCB7047B}"/>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3" name="מציין מיקום של כותרת תחתונה 2">
            <a:extLst>
              <a:ext uri="{FF2B5EF4-FFF2-40B4-BE49-F238E27FC236}">
                <a16:creationId xmlns:a16="http://schemas.microsoft.com/office/drawing/2014/main" id="{34662B22-A59F-56D3-A195-5AB53A7F92B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3450DBE-5C7F-4A5C-DAF3-338796439CFE}"/>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64230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795498-43CE-EAC1-D729-797BE6DCC7C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6DC2A22-C1CA-9355-BC56-14EE002A9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C586608-636B-6CB7-2F6E-FE0785C27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96A440A-21DB-4E50-CE89-3C2A3C97DE8E}"/>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6" name="מציין מיקום של כותרת תחתונה 5">
            <a:extLst>
              <a:ext uri="{FF2B5EF4-FFF2-40B4-BE49-F238E27FC236}">
                <a16:creationId xmlns:a16="http://schemas.microsoft.com/office/drawing/2014/main" id="{5C6F21D7-3364-A786-0B28-88D167B374A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BC6D31B-1A88-4A6B-4788-7D7397A12133}"/>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338122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7616A1-5156-746A-2745-8C1B4CB0378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9E04CBD-641D-B0AB-9B7D-22AAF5060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49C0774-628F-5EA8-A63B-FA7D5C34B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A5D0B66-1F82-D1EC-5475-6810E1B0E9E6}"/>
              </a:ext>
            </a:extLst>
          </p:cNvPr>
          <p:cNvSpPr>
            <a:spLocks noGrp="1"/>
          </p:cNvSpPr>
          <p:nvPr>
            <p:ph type="dt" sz="half" idx="10"/>
          </p:nvPr>
        </p:nvSpPr>
        <p:spPr/>
        <p:txBody>
          <a:bodyPr/>
          <a:lstStyle/>
          <a:p>
            <a:fld id="{B92D0E35-B336-47BA-A6F5-2FBCDBAFD423}" type="datetimeFigureOut">
              <a:rPr lang="he-IL" smtClean="0"/>
              <a:t>כ"א/אלול/תשפ"ד</a:t>
            </a:fld>
            <a:endParaRPr lang="he-IL"/>
          </a:p>
        </p:txBody>
      </p:sp>
      <p:sp>
        <p:nvSpPr>
          <p:cNvPr id="6" name="מציין מיקום של כותרת תחתונה 5">
            <a:extLst>
              <a:ext uri="{FF2B5EF4-FFF2-40B4-BE49-F238E27FC236}">
                <a16:creationId xmlns:a16="http://schemas.microsoft.com/office/drawing/2014/main" id="{8A009F24-9407-B665-8BD1-6D960DE4D97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37FBD6C-7F5E-BD36-BE94-9C1F151B9055}"/>
              </a:ext>
            </a:extLst>
          </p:cNvPr>
          <p:cNvSpPr>
            <a:spLocks noGrp="1"/>
          </p:cNvSpPr>
          <p:nvPr>
            <p:ph type="sldNum" sz="quarter" idx="12"/>
          </p:nvPr>
        </p:nvSpPr>
        <p:spPr/>
        <p:txBody>
          <a:bodyPr/>
          <a:lstStyle/>
          <a:p>
            <a:fld id="{5C92DBFD-5F5E-4B37-A9A3-9314DFF1BC33}" type="slidenum">
              <a:rPr lang="he-IL" smtClean="0"/>
              <a:t>‹#›</a:t>
            </a:fld>
            <a:endParaRPr lang="he-IL"/>
          </a:p>
        </p:txBody>
      </p:sp>
    </p:spTree>
    <p:extLst>
      <p:ext uri="{BB962C8B-B14F-4D97-AF65-F5344CB8AC3E}">
        <p14:creationId xmlns:p14="http://schemas.microsoft.com/office/powerpoint/2010/main" val="82267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2DE2F1B-7EDE-9A6D-E84B-7CCA06255DE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87C2D76-0CDB-B362-9115-66E0419DEFB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ECC9BBD-3E69-265C-F38D-F5676F8BACA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B92D0E35-B336-47BA-A6F5-2FBCDBAFD423}" type="datetimeFigureOut">
              <a:rPr lang="he-IL" smtClean="0"/>
              <a:t>כ"א/אלול/תשפ"ד</a:t>
            </a:fld>
            <a:endParaRPr lang="he-IL"/>
          </a:p>
        </p:txBody>
      </p:sp>
      <p:sp>
        <p:nvSpPr>
          <p:cNvPr id="5" name="מציין מיקום של כותרת תחתונה 4">
            <a:extLst>
              <a:ext uri="{FF2B5EF4-FFF2-40B4-BE49-F238E27FC236}">
                <a16:creationId xmlns:a16="http://schemas.microsoft.com/office/drawing/2014/main" id="{7BE885D3-8771-E8A4-ADF6-562EB715B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1AA3C04-B458-16E8-43FB-8939AECBF9B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5C92DBFD-5F5E-4B37-A9A3-9314DFF1BC33}" type="slidenum">
              <a:rPr lang="he-IL" smtClean="0"/>
              <a:t>‹#›</a:t>
            </a:fld>
            <a:endParaRPr lang="he-IL"/>
          </a:p>
        </p:txBody>
      </p:sp>
    </p:spTree>
    <p:extLst>
      <p:ext uri="{BB962C8B-B14F-4D97-AF65-F5344CB8AC3E}">
        <p14:creationId xmlns:p14="http://schemas.microsoft.com/office/powerpoint/2010/main" val="245479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rketing.kkl-jnf.org/single-project/?project-id=21322"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marketing.kkl-jnf.org/single-project/?project-id=21142"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marketing.kkl-jnf.org/single-project/?project-id=21094"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arketing.kkl-jnf.org/single-project/?project-id=20998"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marketing.kkl-jnf.org/single-project/?project-id=21141"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marketing.kkl-jnf.org/single-project/?project-id=21323"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marketing.kkl-jnf.org/single-project/?project-id=21658"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תמונה 6" descr="תמונה שמכילה קרקע, שבור, אשפה, זיהום&#10;&#10;התיאור נוצר באופן אוטומטי">
            <a:extLst>
              <a:ext uri="{FF2B5EF4-FFF2-40B4-BE49-F238E27FC236}">
                <a16:creationId xmlns:a16="http://schemas.microsoft.com/office/drawing/2014/main" id="{F21E526D-7B7D-D6CA-F504-EEBCFE663D7B}"/>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9871" b="5859"/>
          <a:stretch/>
        </p:blipFill>
        <p:spPr>
          <a:xfrm>
            <a:off x="20" y="1"/>
            <a:ext cx="12191980" cy="6857999"/>
          </a:xfrm>
          <a:prstGeom prst="rect">
            <a:avLst/>
          </a:prstGeom>
        </p:spPr>
      </p:pic>
      <p:sp>
        <p:nvSpPr>
          <p:cNvPr id="2" name="כותרת 1">
            <a:extLst>
              <a:ext uri="{FF2B5EF4-FFF2-40B4-BE49-F238E27FC236}">
                <a16:creationId xmlns:a16="http://schemas.microsoft.com/office/drawing/2014/main" id="{9D6D8DE1-381F-E7FC-1958-58B8CB7C875B}"/>
              </a:ext>
            </a:extLst>
          </p:cNvPr>
          <p:cNvSpPr>
            <a:spLocks noGrp="1"/>
          </p:cNvSpPr>
          <p:nvPr>
            <p:ph type="ctrTitle"/>
          </p:nvPr>
        </p:nvSpPr>
        <p:spPr>
          <a:xfrm>
            <a:off x="1524000" y="1834743"/>
            <a:ext cx="9144000" cy="2900518"/>
          </a:xfrm>
        </p:spPr>
        <p:txBody>
          <a:bodyPr>
            <a:normAutofit fontScale="90000"/>
          </a:bodyPr>
          <a:lstStyle/>
          <a:p>
            <a:pPr>
              <a:lnSpc>
                <a:spcPct val="150000"/>
              </a:lnSpc>
            </a:pPr>
            <a:r>
              <a:rPr lang="en-US" dirty="0">
                <a:solidFill>
                  <a:srgbClr val="FFFFFF"/>
                </a:solidFill>
              </a:rPr>
              <a:t>KKL-JNF</a:t>
            </a:r>
            <a:br>
              <a:rPr lang="en-US" dirty="0">
                <a:solidFill>
                  <a:srgbClr val="FFFFFF"/>
                </a:solidFill>
              </a:rPr>
            </a:br>
            <a:r>
              <a:rPr lang="en-US" dirty="0">
                <a:solidFill>
                  <a:srgbClr val="FFFFFF"/>
                </a:solidFill>
              </a:rPr>
              <a:t>Clearing the Scars of War</a:t>
            </a:r>
            <a:br>
              <a:rPr lang="en-US" dirty="0">
                <a:solidFill>
                  <a:srgbClr val="FFFFFF"/>
                </a:solidFill>
              </a:rPr>
            </a:br>
            <a:r>
              <a:rPr lang="en-US" dirty="0">
                <a:solidFill>
                  <a:srgbClr val="FFFFFF"/>
                </a:solidFill>
              </a:rPr>
              <a:t>in Southern Israel</a:t>
            </a:r>
            <a:endParaRPr lang="he-IL" dirty="0">
              <a:solidFill>
                <a:srgbClr val="FFFFFF"/>
              </a:solidFill>
            </a:endParaRPr>
          </a:p>
        </p:txBody>
      </p:sp>
    </p:spTree>
    <p:extLst>
      <p:ext uri="{BB962C8B-B14F-4D97-AF65-F5344CB8AC3E}">
        <p14:creationId xmlns:p14="http://schemas.microsoft.com/office/powerpoint/2010/main" val="31649861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כותרת 1">
            <a:extLst>
              <a:ext uri="{FF2B5EF4-FFF2-40B4-BE49-F238E27FC236}">
                <a16:creationId xmlns:a16="http://schemas.microsoft.com/office/drawing/2014/main" id="{8F9EF83D-1F97-D501-F836-FA54AADB3892}"/>
              </a:ext>
            </a:extLst>
          </p:cNvPr>
          <p:cNvSpPr>
            <a:spLocks noGrp="1"/>
          </p:cNvSpPr>
          <p:nvPr>
            <p:ph type="title"/>
          </p:nvPr>
        </p:nvSpPr>
        <p:spPr>
          <a:xfrm>
            <a:off x="0" y="305145"/>
            <a:ext cx="4038604" cy="6416667"/>
          </a:xfrm>
        </p:spPr>
        <p:txBody>
          <a:bodyPr vert="horz" lIns="91440" tIns="45720" rIns="91440" bIns="45720" rtlCol="0" anchor="t">
            <a:normAutofit/>
          </a:bodyPr>
          <a:lstStyle/>
          <a:p>
            <a:pPr algn="ctr" rtl="0">
              <a:lnSpc>
                <a:spcPct val="150000"/>
              </a:lnSpc>
            </a:pPr>
            <a:r>
              <a:rPr lang="en-US" sz="2800" b="1" kern="1200" dirty="0">
                <a:solidFill>
                  <a:srgbClr val="FFFFFF"/>
                </a:solidFill>
                <a:latin typeface="+mj-lt"/>
                <a:ea typeface="+mj-ea"/>
                <a:cs typeface="+mj-cs"/>
              </a:rPr>
              <a:t>By contributing to these projects, you are making a powerful statement - even in the face of adversity and terrorism, we can come together to restore and rebuild.</a:t>
            </a: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THANK YOU!</a:t>
            </a:r>
          </a:p>
        </p:txBody>
      </p:sp>
      <p:pic>
        <p:nvPicPr>
          <p:cNvPr id="5" name="מציין מיקום תוכן 4" descr="תמונה שמכילה בחוץ, שמיים, עץ, צמח&#10;&#10;התיאור נוצר באופן אוטומטי">
            <a:extLst>
              <a:ext uri="{FF2B5EF4-FFF2-40B4-BE49-F238E27FC236}">
                <a16:creationId xmlns:a16="http://schemas.microsoft.com/office/drawing/2014/main" id="{684FB359-BBDD-21F3-3D29-D131AF4CA7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0005"/>
          <a:stretch/>
        </p:blipFill>
        <p:spPr>
          <a:xfrm>
            <a:off x="4693407" y="1059083"/>
            <a:ext cx="7132187" cy="4739833"/>
          </a:xfrm>
          <a:prstGeom prst="rect">
            <a:avLst/>
          </a:prstGeom>
        </p:spPr>
      </p:pic>
    </p:spTree>
    <p:extLst>
      <p:ext uri="{BB962C8B-B14F-4D97-AF65-F5344CB8AC3E}">
        <p14:creationId xmlns:p14="http://schemas.microsoft.com/office/powerpoint/2010/main" val="41814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2" name="Rectangle 39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909848A-9294-BB92-0B76-F2A56320FA22}"/>
              </a:ext>
            </a:extLst>
          </p:cNvPr>
          <p:cNvSpPr>
            <a:spLocks noGrp="1"/>
          </p:cNvSpPr>
          <p:nvPr>
            <p:ph type="title"/>
          </p:nvPr>
        </p:nvSpPr>
        <p:spPr>
          <a:xfrm>
            <a:off x="505838" y="416066"/>
            <a:ext cx="3720284" cy="6033371"/>
          </a:xfrm>
        </p:spPr>
        <p:txBody>
          <a:bodyPr anchor="t">
            <a:normAutofit fontScale="90000"/>
          </a:bodyPr>
          <a:lstStyle/>
          <a:p>
            <a:pPr algn="l" rtl="0">
              <a:lnSpc>
                <a:spcPct val="150000"/>
              </a:lnSpc>
            </a:pPr>
            <a:r>
              <a:rPr lang="en-US" sz="3400" dirty="0"/>
              <a:t>KKL-JNF has allocated massive resources to rehabilitate the Western Negev following the October 7</a:t>
            </a:r>
            <a:r>
              <a:rPr lang="en-US" sz="3400" baseline="30000" dirty="0"/>
              <a:t>th</a:t>
            </a:r>
            <a:r>
              <a:rPr lang="en-US" sz="3400" dirty="0"/>
              <a:t> terror attacks: </a:t>
            </a:r>
            <a:endParaRPr lang="he-IL" sz="3400" dirty="0"/>
          </a:p>
        </p:txBody>
      </p:sp>
      <p:sp>
        <p:nvSpPr>
          <p:cNvPr id="372" name="מציין מיקום תוכן 2">
            <a:extLst>
              <a:ext uri="{FF2B5EF4-FFF2-40B4-BE49-F238E27FC236}">
                <a16:creationId xmlns:a16="http://schemas.microsoft.com/office/drawing/2014/main" id="{CEC819C9-D4DF-7908-1211-799B1980D249}"/>
              </a:ext>
            </a:extLst>
          </p:cNvPr>
          <p:cNvSpPr>
            <a:spLocks noGrp="1"/>
          </p:cNvSpPr>
          <p:nvPr>
            <p:ph idx="1"/>
          </p:nvPr>
        </p:nvSpPr>
        <p:spPr>
          <a:xfrm>
            <a:off x="3939702" y="68094"/>
            <a:ext cx="7539313" cy="6721811"/>
          </a:xfrm>
        </p:spPr>
        <p:txBody>
          <a:bodyPr>
            <a:normAutofit fontScale="77500" lnSpcReduction="20000"/>
          </a:bodyPr>
          <a:lstStyle/>
          <a:p>
            <a:pPr algn="l" rtl="0">
              <a:lnSpc>
                <a:spcPct val="150000"/>
              </a:lnSpc>
            </a:pPr>
            <a:r>
              <a:rPr lang="en-US" sz="2300" dirty="0">
                <a:solidFill>
                  <a:schemeClr val="tx1">
                    <a:alpha val="80000"/>
                  </a:schemeClr>
                </a:solidFill>
              </a:rPr>
              <a:t>Projects to repair and remove the scars of war.</a:t>
            </a:r>
          </a:p>
          <a:p>
            <a:pPr algn="l" rtl="0">
              <a:lnSpc>
                <a:spcPct val="150000"/>
              </a:lnSpc>
            </a:pPr>
            <a:r>
              <a:rPr lang="en-US" sz="2300" dirty="0">
                <a:solidFill>
                  <a:schemeClr val="tx1">
                    <a:alpha val="80000"/>
                  </a:schemeClr>
                </a:solidFill>
              </a:rPr>
              <a:t>Projects to rebuild the devastated communities and boost their resilience. </a:t>
            </a:r>
          </a:p>
          <a:p>
            <a:pPr algn="l" rtl="0">
              <a:lnSpc>
                <a:spcPct val="150000"/>
              </a:lnSpc>
            </a:pPr>
            <a:r>
              <a:rPr lang="en-US" sz="2300" dirty="0">
                <a:solidFill>
                  <a:schemeClr val="tx1">
                    <a:alpha val="80000"/>
                  </a:schemeClr>
                </a:solidFill>
              </a:rPr>
              <a:t>Projects to facilitate the return of the evacuees to their homes in the Western Negev. </a:t>
            </a:r>
          </a:p>
          <a:p>
            <a:pPr marL="0" indent="0" algn="l" rtl="0">
              <a:lnSpc>
                <a:spcPct val="150000"/>
              </a:lnSpc>
              <a:buNone/>
            </a:pPr>
            <a:endParaRPr lang="en-US" sz="2300" dirty="0">
              <a:solidFill>
                <a:schemeClr val="tx1">
                  <a:alpha val="80000"/>
                </a:schemeClr>
              </a:solidFill>
            </a:endParaRPr>
          </a:p>
          <a:p>
            <a:pPr algn="l" rtl="0">
              <a:lnSpc>
                <a:spcPct val="150000"/>
              </a:lnSpc>
            </a:pPr>
            <a:r>
              <a:rPr lang="en-US" sz="2300" b="1" u="sng" dirty="0">
                <a:solidFill>
                  <a:schemeClr val="tx1">
                    <a:alpha val="80000"/>
                  </a:schemeClr>
                </a:solidFill>
              </a:rPr>
              <a:t>Importan</a:t>
            </a:r>
            <a:r>
              <a:rPr lang="en-US" sz="2300" b="1" dirty="0">
                <a:solidFill>
                  <a:schemeClr val="tx1">
                    <a:alpha val="80000"/>
                  </a:schemeClr>
                </a:solidFill>
              </a:rPr>
              <a:t>t -</a:t>
            </a:r>
            <a:r>
              <a:rPr lang="en-US" sz="2300" dirty="0">
                <a:solidFill>
                  <a:schemeClr val="tx1">
                    <a:alpha val="80000"/>
                  </a:schemeClr>
                </a:solidFill>
              </a:rPr>
              <a:t> restoring the region is not just about rebuilding infrastructure; it is about healing the scars of war inflicted during the attacks. Part of the rehabilitation process includes clearing the area of any signs of war. </a:t>
            </a:r>
            <a:br>
              <a:rPr lang="en-US" sz="2300" dirty="0">
                <a:solidFill>
                  <a:schemeClr val="tx1">
                    <a:alpha val="80000"/>
                  </a:schemeClr>
                </a:solidFill>
              </a:rPr>
            </a:br>
            <a:r>
              <a:rPr lang="en-US" sz="2300" dirty="0">
                <a:solidFill>
                  <a:schemeClr val="tx1">
                    <a:alpha val="80000"/>
                  </a:schemeClr>
                </a:solidFill>
              </a:rPr>
              <a:t> The residents of the south have suffered terribly, and we must ensure that the scars of war and other unpleasant reminders are removed from the public eye.</a:t>
            </a:r>
          </a:p>
          <a:p>
            <a:pPr marL="0" indent="0" algn="l" rtl="0">
              <a:lnSpc>
                <a:spcPct val="150000"/>
              </a:lnSpc>
              <a:buNone/>
            </a:pPr>
            <a:endParaRPr lang="en-US" sz="2000" dirty="0">
              <a:solidFill>
                <a:schemeClr val="tx1">
                  <a:alpha val="80000"/>
                </a:schemeClr>
              </a:solidFill>
            </a:endParaRPr>
          </a:p>
          <a:p>
            <a:pPr marL="0" indent="0" algn="ctr" rtl="0">
              <a:lnSpc>
                <a:spcPct val="150000"/>
              </a:lnSpc>
              <a:buNone/>
            </a:pPr>
            <a:r>
              <a:rPr lang="en-US" b="1" dirty="0">
                <a:solidFill>
                  <a:schemeClr val="tx1">
                    <a:alpha val="80000"/>
                  </a:schemeClr>
                </a:solidFill>
              </a:rPr>
              <a:t>Your Support in These Efforts is Crucial!</a:t>
            </a:r>
            <a:endParaRPr lang="he-IL" b="1" dirty="0">
              <a:solidFill>
                <a:schemeClr val="tx1">
                  <a:alpha val="80000"/>
                </a:schemeClr>
              </a:solidFill>
            </a:endParaRPr>
          </a:p>
        </p:txBody>
      </p:sp>
      <p:grpSp>
        <p:nvGrpSpPr>
          <p:cNvPr id="403" name="Group 393">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404" name="Freeform: Shape 394">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5" name="Freeform: Shape 395">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5033355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6" name="Oval 5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6" name="Straight Connector 6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72" name="Straight Connector 7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80" name="Straight Connector 7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כותרת 1">
            <a:extLst>
              <a:ext uri="{FF2B5EF4-FFF2-40B4-BE49-F238E27FC236}">
                <a16:creationId xmlns:a16="http://schemas.microsoft.com/office/drawing/2014/main" id="{15D0532D-B15A-066B-2B11-9253196C3A58}"/>
              </a:ext>
            </a:extLst>
          </p:cNvPr>
          <p:cNvSpPr>
            <a:spLocks noGrp="1"/>
          </p:cNvSpPr>
          <p:nvPr>
            <p:ph type="title"/>
          </p:nvPr>
        </p:nvSpPr>
        <p:spPr>
          <a:xfrm>
            <a:off x="630936" y="4018136"/>
            <a:ext cx="3521661" cy="2667621"/>
          </a:xfrm>
          <a:noFill/>
        </p:spPr>
        <p:txBody>
          <a:bodyPr anchor="t">
            <a:normAutofit fontScale="90000"/>
          </a:bodyPr>
          <a:lstStyle/>
          <a:p>
            <a:pPr algn="l"/>
            <a:r>
              <a:rPr lang="en-US" sz="4100" dirty="0">
                <a:solidFill>
                  <a:schemeClr val="bg1"/>
                </a:solidFill>
              </a:rPr>
              <a:t>Restoring the </a:t>
            </a:r>
            <a:r>
              <a:rPr lang="en-US" sz="4100" dirty="0" err="1">
                <a:solidFill>
                  <a:schemeClr val="bg1"/>
                </a:solidFill>
              </a:rPr>
              <a:t>Beeri</a:t>
            </a:r>
            <a:r>
              <a:rPr lang="en-US" sz="4100" dirty="0">
                <a:solidFill>
                  <a:schemeClr val="bg1"/>
                </a:solidFill>
              </a:rPr>
              <a:t> Forest Watch Tower: Protecting Israel's Forests</a:t>
            </a:r>
            <a:endParaRPr lang="he-IL" sz="4100" dirty="0">
              <a:solidFill>
                <a:schemeClr val="bg1"/>
              </a:solidFill>
            </a:endParaRPr>
          </a:p>
        </p:txBody>
      </p:sp>
      <p:sp>
        <p:nvSpPr>
          <p:cNvPr id="3" name="מציין מיקום תוכן 2">
            <a:extLst>
              <a:ext uri="{FF2B5EF4-FFF2-40B4-BE49-F238E27FC236}">
                <a16:creationId xmlns:a16="http://schemas.microsoft.com/office/drawing/2014/main" id="{63714490-9FC8-4C70-DC2A-DBB7C05E8411}"/>
              </a:ext>
            </a:extLst>
          </p:cNvPr>
          <p:cNvSpPr>
            <a:spLocks noGrp="1"/>
          </p:cNvSpPr>
          <p:nvPr>
            <p:ph idx="1"/>
          </p:nvPr>
        </p:nvSpPr>
        <p:spPr>
          <a:xfrm>
            <a:off x="5906483" y="213199"/>
            <a:ext cx="5637637" cy="6644801"/>
          </a:xfrm>
          <a:noFill/>
        </p:spPr>
        <p:txBody>
          <a:bodyPr anchor="t">
            <a:normAutofit fontScale="92500"/>
          </a:bodyPr>
          <a:lstStyle/>
          <a:p>
            <a:pPr algn="l" rtl="0">
              <a:lnSpc>
                <a:spcPct val="160000"/>
              </a:lnSpc>
            </a:pPr>
            <a:r>
              <a:rPr lang="en-US" sz="2400" b="1" dirty="0">
                <a:solidFill>
                  <a:schemeClr val="bg1"/>
                </a:solidFill>
              </a:rPr>
              <a:t>Project</a:t>
            </a:r>
            <a:r>
              <a:rPr lang="en-US" sz="2400" dirty="0">
                <a:solidFill>
                  <a:schemeClr val="bg1"/>
                </a:solidFill>
              </a:rPr>
              <a:t> – the </a:t>
            </a:r>
            <a:r>
              <a:rPr lang="en-US" sz="2400" dirty="0" err="1">
                <a:solidFill>
                  <a:schemeClr val="bg1"/>
                </a:solidFill>
              </a:rPr>
              <a:t>Beeri</a:t>
            </a:r>
            <a:r>
              <a:rPr lang="en-US" sz="2400" dirty="0">
                <a:solidFill>
                  <a:schemeClr val="bg1"/>
                </a:solidFill>
              </a:rPr>
              <a:t> Tower serves as a lookout, watching over the forests for signs of fire and other threats.</a:t>
            </a:r>
          </a:p>
          <a:p>
            <a:pPr algn="l" rtl="0">
              <a:lnSpc>
                <a:spcPct val="160000"/>
              </a:lnSpc>
            </a:pPr>
            <a:r>
              <a:rPr lang="en-US" sz="2400" b="1" dirty="0">
                <a:solidFill>
                  <a:schemeClr val="bg1"/>
                </a:solidFill>
              </a:rPr>
              <a:t>Problem</a:t>
            </a:r>
            <a:r>
              <a:rPr lang="en-US" sz="2400" dirty="0">
                <a:solidFill>
                  <a:schemeClr val="bg1"/>
                </a:solidFill>
              </a:rPr>
              <a:t> -  the tower was heavily damaged by Hamas terrorists.</a:t>
            </a:r>
          </a:p>
          <a:p>
            <a:pPr algn="l" rtl="0">
              <a:lnSpc>
                <a:spcPct val="160000"/>
              </a:lnSpc>
            </a:pPr>
            <a:r>
              <a:rPr lang="en-US" sz="2400" b="1" dirty="0">
                <a:solidFill>
                  <a:schemeClr val="bg1"/>
                </a:solidFill>
              </a:rPr>
              <a:t>Solution</a:t>
            </a:r>
            <a:r>
              <a:rPr lang="en-US" sz="2400" dirty="0">
                <a:solidFill>
                  <a:schemeClr val="bg1"/>
                </a:solidFill>
              </a:rPr>
              <a:t> - </a:t>
            </a:r>
            <a:r>
              <a:rPr lang="en-US" sz="2400" dirty="0">
                <a:solidFill>
                  <a:schemeClr val="bg1"/>
                </a:solidFill>
                <a:latin typeface="Lato" panose="020F0502020204030203" pitchFamily="34" charset="0"/>
              </a:rPr>
              <a:t>c</a:t>
            </a:r>
            <a:r>
              <a:rPr lang="en-US" sz="2400" b="0" i="0" dirty="0">
                <a:solidFill>
                  <a:schemeClr val="bg1"/>
                </a:solidFill>
                <a:effectLst/>
                <a:latin typeface="Lato" panose="020F0502020204030203" pitchFamily="34" charset="0"/>
              </a:rPr>
              <a:t>omprehensive restoration efforts to make the tower functional again. </a:t>
            </a:r>
            <a:endParaRPr lang="en-US" sz="2400" dirty="0">
              <a:solidFill>
                <a:schemeClr val="bg1"/>
              </a:solidFill>
            </a:endParaRPr>
          </a:p>
          <a:p>
            <a:pPr algn="l" rtl="0">
              <a:lnSpc>
                <a:spcPct val="160000"/>
              </a:lnSpc>
            </a:pPr>
            <a:r>
              <a:rPr lang="en-US" sz="2400" b="1" dirty="0">
                <a:solidFill>
                  <a:schemeClr val="bg1"/>
                </a:solidFill>
              </a:rPr>
              <a:t>Project number</a:t>
            </a:r>
            <a:r>
              <a:rPr lang="en-US" sz="2400" dirty="0">
                <a:solidFill>
                  <a:schemeClr val="bg1"/>
                </a:solidFill>
              </a:rPr>
              <a:t> - 21322 </a:t>
            </a:r>
          </a:p>
          <a:p>
            <a:pPr algn="l" rtl="0">
              <a:lnSpc>
                <a:spcPct val="160000"/>
              </a:lnSpc>
            </a:pPr>
            <a:r>
              <a:rPr lang="en-US" sz="2400" b="1" dirty="0">
                <a:solidFill>
                  <a:schemeClr val="bg1"/>
                </a:solidFill>
              </a:rPr>
              <a:t>Project cost</a:t>
            </a:r>
            <a:r>
              <a:rPr lang="en-US" sz="2400" dirty="0">
                <a:solidFill>
                  <a:schemeClr val="bg1"/>
                </a:solidFill>
              </a:rPr>
              <a:t> – NIS 444,110 - 888,220</a:t>
            </a:r>
            <a:br>
              <a:rPr lang="en-US" sz="1200" dirty="0">
                <a:solidFill>
                  <a:schemeClr val="bg1"/>
                </a:solidFill>
              </a:rPr>
            </a:br>
            <a:endParaRPr lang="en-US" sz="1200" dirty="0">
              <a:solidFill>
                <a:schemeClr val="bg1"/>
              </a:solidFill>
            </a:endParaRPr>
          </a:p>
          <a:p>
            <a:pPr marL="0" indent="0" algn="l" rtl="0">
              <a:lnSpc>
                <a:spcPct val="160000"/>
              </a:lnSpc>
              <a:buNone/>
            </a:pPr>
            <a:r>
              <a:rPr lang="en-US" sz="1200" dirty="0">
                <a:solidFill>
                  <a:schemeClr val="bg1"/>
                </a:solidFill>
              </a:rPr>
              <a:t>       </a:t>
            </a:r>
            <a:endParaRPr lang="he-IL" sz="1200" dirty="0">
              <a:solidFill>
                <a:schemeClr val="bg1"/>
              </a:solidFill>
            </a:endParaRPr>
          </a:p>
        </p:txBody>
      </p:sp>
      <p:pic>
        <p:nvPicPr>
          <p:cNvPr id="7" name="תמונה 6" descr="תמונה שמכילה בחוץ, שמיים, קהילת צמחים, שדה שיחים&#10;&#10;התיאור נוצר באופן אוטומטי">
            <a:extLst>
              <a:ext uri="{FF2B5EF4-FFF2-40B4-BE49-F238E27FC236}">
                <a16:creationId xmlns:a16="http://schemas.microsoft.com/office/drawing/2014/main" id="{BF1CEE13-180C-EF54-409C-B4DE30B08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30" y="213198"/>
            <a:ext cx="5375933" cy="3451460"/>
          </a:xfrm>
          <a:prstGeom prst="rect">
            <a:avLst/>
          </a:prstGeom>
        </p:spPr>
      </p:pic>
      <p:pic>
        <p:nvPicPr>
          <p:cNvPr id="4" name="תמונה 3">
            <a:hlinkClick r:id="rId3"/>
            <a:extLst>
              <a:ext uri="{FF2B5EF4-FFF2-40B4-BE49-F238E27FC236}">
                <a16:creationId xmlns:a16="http://schemas.microsoft.com/office/drawing/2014/main" id="{5025DD16-D345-789F-4B3A-EED578CDE86B}"/>
              </a:ext>
            </a:extLst>
          </p:cNvPr>
          <p:cNvPicPr>
            <a:picLocks noChangeAspect="1"/>
          </p:cNvPicPr>
          <p:nvPr/>
        </p:nvPicPr>
        <p:blipFill>
          <a:blip r:embed="rId4"/>
          <a:stretch>
            <a:fillRect/>
          </a:stretch>
        </p:blipFill>
        <p:spPr>
          <a:xfrm>
            <a:off x="6723884" y="6288240"/>
            <a:ext cx="3651821" cy="493819"/>
          </a:xfrm>
          <a:prstGeom prst="rect">
            <a:avLst/>
          </a:prstGeom>
        </p:spPr>
      </p:pic>
    </p:spTree>
    <p:extLst>
      <p:ext uri="{BB962C8B-B14F-4D97-AF65-F5344CB8AC3E}">
        <p14:creationId xmlns:p14="http://schemas.microsoft.com/office/powerpoint/2010/main" val="323643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6" name="Oval 5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6" name="Straight Connector 6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72" name="Straight Connector 7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80" name="Straight Connector 7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כותרת 1">
            <a:extLst>
              <a:ext uri="{FF2B5EF4-FFF2-40B4-BE49-F238E27FC236}">
                <a16:creationId xmlns:a16="http://schemas.microsoft.com/office/drawing/2014/main" id="{15D0532D-B15A-066B-2B11-9253196C3A58}"/>
              </a:ext>
            </a:extLst>
          </p:cNvPr>
          <p:cNvSpPr>
            <a:spLocks noGrp="1"/>
          </p:cNvSpPr>
          <p:nvPr>
            <p:ph type="title"/>
          </p:nvPr>
        </p:nvSpPr>
        <p:spPr>
          <a:xfrm>
            <a:off x="630936" y="4018136"/>
            <a:ext cx="3328669" cy="2667621"/>
          </a:xfrm>
          <a:noFill/>
        </p:spPr>
        <p:txBody>
          <a:bodyPr anchor="t">
            <a:normAutofit/>
          </a:bodyPr>
          <a:lstStyle/>
          <a:p>
            <a:pPr algn="l"/>
            <a:r>
              <a:rPr lang="en-US" sz="4100" dirty="0">
                <a:solidFill>
                  <a:schemeClr val="bg1"/>
                </a:solidFill>
              </a:rPr>
              <a:t>Repairing the Battle - Scarred Road in Be'eri Forest</a:t>
            </a:r>
            <a:endParaRPr lang="he-IL" sz="4100" dirty="0">
              <a:solidFill>
                <a:schemeClr val="bg1"/>
              </a:solidFill>
            </a:endParaRPr>
          </a:p>
        </p:txBody>
      </p:sp>
      <p:sp>
        <p:nvSpPr>
          <p:cNvPr id="3" name="מציין מיקום תוכן 2">
            <a:extLst>
              <a:ext uri="{FF2B5EF4-FFF2-40B4-BE49-F238E27FC236}">
                <a16:creationId xmlns:a16="http://schemas.microsoft.com/office/drawing/2014/main" id="{63714490-9FC8-4C70-DC2A-DBB7C05E8411}"/>
              </a:ext>
            </a:extLst>
          </p:cNvPr>
          <p:cNvSpPr>
            <a:spLocks noGrp="1"/>
          </p:cNvSpPr>
          <p:nvPr>
            <p:ph idx="1"/>
          </p:nvPr>
        </p:nvSpPr>
        <p:spPr>
          <a:xfrm>
            <a:off x="6345566" y="231140"/>
            <a:ext cx="5586666" cy="6626860"/>
          </a:xfrm>
          <a:noFill/>
        </p:spPr>
        <p:txBody>
          <a:bodyPr anchor="t">
            <a:normAutofit fontScale="92500"/>
          </a:bodyPr>
          <a:lstStyle/>
          <a:p>
            <a:pPr algn="l" rtl="0">
              <a:lnSpc>
                <a:spcPct val="160000"/>
              </a:lnSpc>
            </a:pPr>
            <a:r>
              <a:rPr lang="en-US" sz="2400" b="1" dirty="0">
                <a:solidFill>
                  <a:schemeClr val="bg1"/>
                </a:solidFill>
              </a:rPr>
              <a:t>Project</a:t>
            </a:r>
            <a:r>
              <a:rPr lang="en-US" sz="2400" dirty="0">
                <a:solidFill>
                  <a:schemeClr val="bg1"/>
                </a:solidFill>
              </a:rPr>
              <a:t> – A crucial artery in Be'eri Forest - the Water Facilities Road, is essential for public access, forest maintenance, and emergency services.</a:t>
            </a:r>
          </a:p>
          <a:p>
            <a:pPr algn="l" rtl="0">
              <a:lnSpc>
                <a:spcPct val="160000"/>
              </a:lnSpc>
            </a:pPr>
            <a:r>
              <a:rPr lang="en-US" sz="2400" b="1" dirty="0">
                <a:solidFill>
                  <a:schemeClr val="bg1"/>
                </a:solidFill>
              </a:rPr>
              <a:t>Problem</a:t>
            </a:r>
            <a:r>
              <a:rPr lang="en-US" sz="2400" dirty="0">
                <a:solidFill>
                  <a:schemeClr val="bg1"/>
                </a:solidFill>
              </a:rPr>
              <a:t> -  this vital route has sustained significant damage.</a:t>
            </a:r>
          </a:p>
          <a:p>
            <a:pPr algn="l" rtl="0">
              <a:lnSpc>
                <a:spcPct val="160000"/>
              </a:lnSpc>
            </a:pPr>
            <a:r>
              <a:rPr lang="en-US" sz="2400" b="1" dirty="0">
                <a:solidFill>
                  <a:schemeClr val="bg1"/>
                </a:solidFill>
              </a:rPr>
              <a:t>Solution</a:t>
            </a:r>
            <a:r>
              <a:rPr lang="en-US" sz="2400" dirty="0">
                <a:solidFill>
                  <a:schemeClr val="bg1"/>
                </a:solidFill>
              </a:rPr>
              <a:t> - </a:t>
            </a:r>
            <a:r>
              <a:rPr lang="en-US" sz="2400" dirty="0">
                <a:solidFill>
                  <a:schemeClr val="bg1"/>
                </a:solidFill>
                <a:latin typeface="Lato" panose="020F0502020204030203" pitchFamily="34" charset="0"/>
              </a:rPr>
              <a:t>c</a:t>
            </a:r>
            <a:r>
              <a:rPr lang="en-US" sz="2400" b="0" i="0" dirty="0">
                <a:solidFill>
                  <a:schemeClr val="bg1"/>
                </a:solidFill>
                <a:effectLst/>
                <a:latin typeface="Lato" panose="020F0502020204030203" pitchFamily="34" charset="0"/>
              </a:rPr>
              <a:t>omprehensive restoration efforts to ensure its functionality. </a:t>
            </a:r>
            <a:endParaRPr lang="en-US" sz="2400" dirty="0">
              <a:solidFill>
                <a:schemeClr val="bg1"/>
              </a:solidFill>
            </a:endParaRPr>
          </a:p>
          <a:p>
            <a:pPr algn="l" rtl="0">
              <a:lnSpc>
                <a:spcPct val="160000"/>
              </a:lnSpc>
            </a:pPr>
            <a:r>
              <a:rPr lang="en-US" sz="2400" b="1" dirty="0">
                <a:solidFill>
                  <a:schemeClr val="bg1"/>
                </a:solidFill>
              </a:rPr>
              <a:t>Project number</a:t>
            </a:r>
            <a:r>
              <a:rPr lang="en-US" sz="2400" dirty="0">
                <a:solidFill>
                  <a:schemeClr val="bg1"/>
                </a:solidFill>
              </a:rPr>
              <a:t> - 21142</a:t>
            </a:r>
          </a:p>
          <a:p>
            <a:pPr algn="l" rtl="0">
              <a:lnSpc>
                <a:spcPct val="160000"/>
              </a:lnSpc>
            </a:pPr>
            <a:r>
              <a:rPr lang="en-US" sz="2400" b="1" dirty="0">
                <a:solidFill>
                  <a:schemeClr val="bg1"/>
                </a:solidFill>
              </a:rPr>
              <a:t>Project cost</a:t>
            </a:r>
            <a:r>
              <a:rPr lang="en-US" sz="2400" dirty="0">
                <a:solidFill>
                  <a:schemeClr val="bg1"/>
                </a:solidFill>
              </a:rPr>
              <a:t> – NIS 501,930 - 1,003,860</a:t>
            </a:r>
            <a:br>
              <a:rPr lang="en-US" sz="1200" dirty="0">
                <a:solidFill>
                  <a:schemeClr val="bg1"/>
                </a:solidFill>
              </a:rPr>
            </a:br>
            <a:endParaRPr lang="en-US" sz="1200" dirty="0">
              <a:solidFill>
                <a:schemeClr val="bg1"/>
              </a:solidFill>
            </a:endParaRPr>
          </a:p>
          <a:p>
            <a:pPr marL="0" indent="0" algn="l" rtl="0">
              <a:lnSpc>
                <a:spcPct val="160000"/>
              </a:lnSpc>
              <a:buNone/>
            </a:pPr>
            <a:r>
              <a:rPr lang="en-US" sz="1200" dirty="0">
                <a:solidFill>
                  <a:schemeClr val="bg1"/>
                </a:solidFill>
              </a:rPr>
              <a:t>       </a:t>
            </a:r>
            <a:endParaRPr lang="he-IL" sz="1200" dirty="0">
              <a:solidFill>
                <a:schemeClr val="bg1"/>
              </a:solidFill>
            </a:endParaRPr>
          </a:p>
        </p:txBody>
      </p:sp>
      <p:pic>
        <p:nvPicPr>
          <p:cNvPr id="5" name="תמונה 4" descr="תמונה שמכילה בחוץ, שמיים, ענן, טבע&#10;&#10;התיאור נוצר באופן אוטומטי">
            <a:extLst>
              <a:ext uri="{FF2B5EF4-FFF2-40B4-BE49-F238E27FC236}">
                <a16:creationId xmlns:a16="http://schemas.microsoft.com/office/drawing/2014/main" id="{5777D369-0996-0D38-48DB-5A6834017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67" y="130027"/>
            <a:ext cx="5586666" cy="3623130"/>
          </a:xfrm>
          <a:prstGeom prst="rect">
            <a:avLst/>
          </a:prstGeom>
        </p:spPr>
      </p:pic>
      <p:pic>
        <p:nvPicPr>
          <p:cNvPr id="7" name="תמונה 6">
            <a:hlinkClick r:id="rId3"/>
            <a:extLst>
              <a:ext uri="{FF2B5EF4-FFF2-40B4-BE49-F238E27FC236}">
                <a16:creationId xmlns:a16="http://schemas.microsoft.com/office/drawing/2014/main" id="{9E043F8A-EED1-31F3-4EDA-B5E4EBCE9519}"/>
              </a:ext>
            </a:extLst>
          </p:cNvPr>
          <p:cNvPicPr>
            <a:picLocks noChangeAspect="1"/>
          </p:cNvPicPr>
          <p:nvPr/>
        </p:nvPicPr>
        <p:blipFill>
          <a:blip r:embed="rId4"/>
          <a:stretch>
            <a:fillRect/>
          </a:stretch>
        </p:blipFill>
        <p:spPr>
          <a:xfrm>
            <a:off x="7006393" y="6215064"/>
            <a:ext cx="3651821" cy="493819"/>
          </a:xfrm>
          <a:prstGeom prst="rect">
            <a:avLst/>
          </a:prstGeom>
        </p:spPr>
      </p:pic>
    </p:spTree>
    <p:extLst>
      <p:ext uri="{BB962C8B-B14F-4D97-AF65-F5344CB8AC3E}">
        <p14:creationId xmlns:p14="http://schemas.microsoft.com/office/powerpoint/2010/main" val="228202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93" name="Oval 92">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3" name="Straight Connector 10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תמונה 5" descr="תמונה שמכילה אדם, לבוש, בחוץ, חיוך&#10;&#10;התיאור נוצר באופן אוטומטי">
            <a:extLst>
              <a:ext uri="{FF2B5EF4-FFF2-40B4-BE49-F238E27FC236}">
                <a16:creationId xmlns:a16="http://schemas.microsoft.com/office/drawing/2014/main" id="{9E53738F-C144-B090-C645-09DD383DF646}"/>
              </a:ext>
            </a:extLst>
          </p:cNvPr>
          <p:cNvPicPr>
            <a:picLocks noChangeAspect="1"/>
          </p:cNvPicPr>
          <p:nvPr/>
        </p:nvPicPr>
        <p:blipFill>
          <a:blip r:embed="rId2">
            <a:extLst>
              <a:ext uri="{28A0092B-C50C-407E-A947-70E740481C1C}">
                <a14:useLocalDpi xmlns:a14="http://schemas.microsoft.com/office/drawing/2010/main" val="0"/>
              </a:ext>
            </a:extLst>
          </a:blip>
          <a:srcRect t="11613" r="1" b="7556"/>
          <a:stretch/>
        </p:blipFill>
        <p:spPr>
          <a:xfrm>
            <a:off x="626590" y="317579"/>
            <a:ext cx="10851111" cy="3399884"/>
          </a:xfrm>
          <a:prstGeom prst="rect">
            <a:avLst/>
          </a:prstGeom>
        </p:spPr>
      </p:pic>
      <p:grpSp>
        <p:nvGrpSpPr>
          <p:cNvPr id="108" name="Group 10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09" name="Straight Connector 10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4" name="Rectangle 113">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17" name="Straight Connector 116">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כותרת 1">
            <a:extLst>
              <a:ext uri="{FF2B5EF4-FFF2-40B4-BE49-F238E27FC236}">
                <a16:creationId xmlns:a16="http://schemas.microsoft.com/office/drawing/2014/main" id="{15D0532D-B15A-066B-2B11-9253196C3A58}"/>
              </a:ext>
            </a:extLst>
          </p:cNvPr>
          <p:cNvSpPr>
            <a:spLocks noGrp="1"/>
          </p:cNvSpPr>
          <p:nvPr>
            <p:ph type="title"/>
          </p:nvPr>
        </p:nvSpPr>
        <p:spPr>
          <a:xfrm>
            <a:off x="535003" y="4048930"/>
            <a:ext cx="4569060" cy="2129586"/>
          </a:xfrm>
          <a:noFill/>
        </p:spPr>
        <p:txBody>
          <a:bodyPr anchor="t">
            <a:normAutofit/>
          </a:bodyPr>
          <a:lstStyle/>
          <a:p>
            <a:pPr algn="l"/>
            <a:r>
              <a:rPr lang="en-US" sz="3700" dirty="0">
                <a:solidFill>
                  <a:schemeClr val="bg1"/>
                </a:solidFill>
              </a:rPr>
              <a:t>Heroines Path: KKL-JNF Honors Feminine Courage, Celebrates Israeli Resilience</a:t>
            </a:r>
            <a:endParaRPr lang="he-IL" sz="3700" dirty="0">
              <a:solidFill>
                <a:schemeClr val="bg1"/>
              </a:solidFill>
            </a:endParaRPr>
          </a:p>
        </p:txBody>
      </p:sp>
      <p:sp>
        <p:nvSpPr>
          <p:cNvPr id="3" name="מציין מיקום תוכן 2">
            <a:extLst>
              <a:ext uri="{FF2B5EF4-FFF2-40B4-BE49-F238E27FC236}">
                <a16:creationId xmlns:a16="http://schemas.microsoft.com/office/drawing/2014/main" id="{63714490-9FC8-4C70-DC2A-DBB7C05E8411}"/>
              </a:ext>
            </a:extLst>
          </p:cNvPr>
          <p:cNvSpPr>
            <a:spLocks noGrp="1"/>
          </p:cNvSpPr>
          <p:nvPr>
            <p:ph idx="1"/>
          </p:nvPr>
        </p:nvSpPr>
        <p:spPr>
          <a:xfrm>
            <a:off x="4875294" y="3900464"/>
            <a:ext cx="7031245" cy="3632763"/>
          </a:xfrm>
          <a:noFill/>
        </p:spPr>
        <p:txBody>
          <a:bodyPr anchor="t">
            <a:normAutofit/>
          </a:bodyPr>
          <a:lstStyle/>
          <a:p>
            <a:pPr algn="l" rtl="0"/>
            <a:r>
              <a:rPr lang="en-US" sz="1100" b="0" i="0" dirty="0">
                <a:solidFill>
                  <a:schemeClr val="bg1"/>
                </a:solidFill>
                <a:effectLst/>
                <a:latin typeface="Lato" panose="020F0502020204030203" pitchFamily="34" charset="0"/>
              </a:rPr>
              <a:t> </a:t>
            </a:r>
            <a:r>
              <a:rPr lang="en-US" sz="1800" b="0" i="0" dirty="0">
                <a:solidFill>
                  <a:schemeClr val="bg1"/>
                </a:solidFill>
                <a:effectLst/>
                <a:latin typeface="Lato" panose="020F0502020204030203" pitchFamily="34" charset="0"/>
              </a:rPr>
              <a:t>KKL-JNF invites you to join us in commemorating the extraordinary bravery of remarkable Israeli women who emerged as beacons of unimaginable courage amid the darkness of the October 7th terror attacks. </a:t>
            </a:r>
          </a:p>
          <a:p>
            <a:pPr algn="l" rtl="0"/>
            <a:r>
              <a:rPr lang="en-US" sz="1800" b="0" i="0" dirty="0">
                <a:solidFill>
                  <a:schemeClr val="bg1"/>
                </a:solidFill>
                <a:effectLst/>
                <a:latin typeface="Lato" panose="020F0502020204030203" pitchFamily="34" charset="0"/>
              </a:rPr>
              <a:t>Heroines Path, in the Ofakim Park in southern Israel, stands as a testament to their courage, resilience, and unwavering commitment to saving lives.</a:t>
            </a:r>
            <a:endParaRPr lang="en-US" sz="1800" dirty="0">
              <a:solidFill>
                <a:schemeClr val="bg1"/>
              </a:solidFill>
            </a:endParaRPr>
          </a:p>
          <a:p>
            <a:pPr algn="l" rtl="0"/>
            <a:r>
              <a:rPr lang="en-US" sz="1800" b="1" dirty="0">
                <a:solidFill>
                  <a:schemeClr val="bg1"/>
                </a:solidFill>
              </a:rPr>
              <a:t>Project number</a:t>
            </a:r>
            <a:r>
              <a:rPr lang="en-US" sz="1800" dirty="0">
                <a:solidFill>
                  <a:schemeClr val="bg1"/>
                </a:solidFill>
              </a:rPr>
              <a:t> - 21094</a:t>
            </a:r>
          </a:p>
          <a:p>
            <a:pPr algn="l" rtl="0"/>
            <a:r>
              <a:rPr lang="en-US" sz="1800" b="1" dirty="0">
                <a:solidFill>
                  <a:schemeClr val="bg1"/>
                </a:solidFill>
              </a:rPr>
              <a:t>Project cost</a:t>
            </a:r>
            <a:r>
              <a:rPr lang="en-US" sz="1800" dirty="0">
                <a:solidFill>
                  <a:schemeClr val="bg1"/>
                </a:solidFill>
              </a:rPr>
              <a:t> – NIS 389,372 - 778,745</a:t>
            </a:r>
            <a:br>
              <a:rPr lang="en-US" sz="1100" dirty="0">
                <a:solidFill>
                  <a:schemeClr val="bg1"/>
                </a:solidFill>
              </a:rPr>
            </a:br>
            <a:endParaRPr lang="en-US" sz="1100" dirty="0">
              <a:solidFill>
                <a:schemeClr val="bg1"/>
              </a:solidFill>
            </a:endParaRPr>
          </a:p>
          <a:p>
            <a:pPr marL="0" indent="0" algn="l" rtl="0">
              <a:buNone/>
            </a:pPr>
            <a:r>
              <a:rPr lang="en-US" sz="1100" dirty="0">
                <a:solidFill>
                  <a:schemeClr val="bg1"/>
                </a:solidFill>
              </a:rPr>
              <a:t>       </a:t>
            </a:r>
            <a:endParaRPr lang="he-IL" sz="1100" dirty="0">
              <a:solidFill>
                <a:schemeClr val="bg1"/>
              </a:solidFill>
            </a:endParaRPr>
          </a:p>
        </p:txBody>
      </p:sp>
      <p:sp>
        <p:nvSpPr>
          <p:cNvPr id="7" name="תיבת טקסט 6">
            <a:extLst>
              <a:ext uri="{FF2B5EF4-FFF2-40B4-BE49-F238E27FC236}">
                <a16:creationId xmlns:a16="http://schemas.microsoft.com/office/drawing/2014/main" id="{2D3756C0-2A32-1497-06BA-0F45DCDB6E17}"/>
              </a:ext>
            </a:extLst>
          </p:cNvPr>
          <p:cNvSpPr txBox="1"/>
          <p:nvPr/>
        </p:nvSpPr>
        <p:spPr>
          <a:xfrm>
            <a:off x="262230" y="6298041"/>
            <a:ext cx="3589724" cy="369332"/>
          </a:xfrm>
          <a:prstGeom prst="rect">
            <a:avLst/>
          </a:prstGeom>
          <a:noFill/>
        </p:spPr>
        <p:txBody>
          <a:bodyPr wrap="square" rtlCol="1">
            <a:spAutoFit/>
          </a:bodyPr>
          <a:lstStyle/>
          <a:p>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For More info – CLICK HERE</a:t>
            </a:r>
            <a:endParaRPr lang="he-IL" dirty="0">
              <a:solidFill>
                <a:schemeClr val="accent1">
                  <a:lumMod val="60000"/>
                  <a:lumOff val="40000"/>
                </a:schemeClr>
              </a:solidFill>
            </a:endParaRPr>
          </a:p>
        </p:txBody>
      </p:sp>
    </p:spTree>
    <p:extLst>
      <p:ext uri="{BB962C8B-B14F-4D97-AF65-F5344CB8AC3E}">
        <p14:creationId xmlns:p14="http://schemas.microsoft.com/office/powerpoint/2010/main" val="97172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93" name="Oval 92">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3" name="Straight Connector 10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תמונה 5" descr="תמונה שמכילה בחוץ, שמיים, טרקטור, חקלאות&#10;&#10;התיאור נוצר באופן אוטומטי">
            <a:extLst>
              <a:ext uri="{FF2B5EF4-FFF2-40B4-BE49-F238E27FC236}">
                <a16:creationId xmlns:a16="http://schemas.microsoft.com/office/drawing/2014/main" id="{58B8E337-BA23-DAC0-14AE-C508096BCB6C}"/>
              </a:ext>
            </a:extLst>
          </p:cNvPr>
          <p:cNvPicPr>
            <a:picLocks noChangeAspect="1"/>
          </p:cNvPicPr>
          <p:nvPr/>
        </p:nvPicPr>
        <p:blipFill>
          <a:blip r:embed="rId2">
            <a:extLst>
              <a:ext uri="{28A0092B-C50C-407E-A947-70E740481C1C}">
                <a14:useLocalDpi xmlns:a14="http://schemas.microsoft.com/office/drawing/2010/main" val="0"/>
              </a:ext>
            </a:extLst>
          </a:blip>
          <a:srcRect t="17209" r="1" b="1960"/>
          <a:stretch/>
        </p:blipFill>
        <p:spPr>
          <a:xfrm>
            <a:off x="290576" y="234329"/>
            <a:ext cx="5775320" cy="3333456"/>
          </a:xfrm>
          <a:prstGeom prst="rect">
            <a:avLst/>
          </a:prstGeom>
        </p:spPr>
      </p:pic>
      <p:grpSp>
        <p:nvGrpSpPr>
          <p:cNvPr id="108" name="Group 10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09" name="Straight Connector 10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4" name="Rectangle 113">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17" name="Straight Connector 116">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כותרת 1">
            <a:extLst>
              <a:ext uri="{FF2B5EF4-FFF2-40B4-BE49-F238E27FC236}">
                <a16:creationId xmlns:a16="http://schemas.microsoft.com/office/drawing/2014/main" id="{15D0532D-B15A-066B-2B11-9253196C3A58}"/>
              </a:ext>
            </a:extLst>
          </p:cNvPr>
          <p:cNvSpPr>
            <a:spLocks noGrp="1"/>
          </p:cNvSpPr>
          <p:nvPr>
            <p:ph type="title"/>
          </p:nvPr>
        </p:nvSpPr>
        <p:spPr>
          <a:xfrm>
            <a:off x="626592" y="3716684"/>
            <a:ext cx="4569060" cy="1814283"/>
          </a:xfrm>
          <a:noFill/>
        </p:spPr>
        <p:txBody>
          <a:bodyPr anchor="t">
            <a:noAutofit/>
          </a:bodyPr>
          <a:lstStyle/>
          <a:p>
            <a:pPr algn="l" rtl="0">
              <a:lnSpc>
                <a:spcPct val="150000"/>
              </a:lnSpc>
            </a:pPr>
            <a:r>
              <a:rPr lang="en-US" sz="3200" dirty="0">
                <a:solidFill>
                  <a:schemeClr val="bg1"/>
                </a:solidFill>
              </a:rPr>
              <a:t>Reviving the Land, Restoring Hope: Agricultural Renewal in Southern Israel</a:t>
            </a:r>
            <a:endParaRPr lang="he-IL" sz="3200" dirty="0">
              <a:solidFill>
                <a:schemeClr val="bg1"/>
              </a:solidFill>
            </a:endParaRPr>
          </a:p>
        </p:txBody>
      </p:sp>
      <p:sp>
        <p:nvSpPr>
          <p:cNvPr id="3" name="מציין מיקום תוכן 2">
            <a:extLst>
              <a:ext uri="{FF2B5EF4-FFF2-40B4-BE49-F238E27FC236}">
                <a16:creationId xmlns:a16="http://schemas.microsoft.com/office/drawing/2014/main" id="{63714490-9FC8-4C70-DC2A-DBB7C05E8411}"/>
              </a:ext>
            </a:extLst>
          </p:cNvPr>
          <p:cNvSpPr>
            <a:spLocks noGrp="1"/>
          </p:cNvSpPr>
          <p:nvPr>
            <p:ph idx="1"/>
          </p:nvPr>
        </p:nvSpPr>
        <p:spPr>
          <a:xfrm>
            <a:off x="6231602" y="150085"/>
            <a:ext cx="5840325" cy="6490859"/>
          </a:xfrm>
          <a:noFill/>
        </p:spPr>
        <p:txBody>
          <a:bodyPr anchor="t">
            <a:normAutofit fontScale="47500" lnSpcReduction="20000"/>
          </a:bodyPr>
          <a:lstStyle/>
          <a:p>
            <a:pPr algn="l" rtl="0">
              <a:lnSpc>
                <a:spcPct val="160000"/>
              </a:lnSpc>
            </a:pPr>
            <a:r>
              <a:rPr lang="en-US" sz="4200" b="1" dirty="0">
                <a:solidFill>
                  <a:schemeClr val="bg1"/>
                </a:solidFill>
              </a:rPr>
              <a:t>Project</a:t>
            </a:r>
            <a:r>
              <a:rPr lang="en-US" sz="4200" dirty="0">
                <a:solidFill>
                  <a:schemeClr val="bg1"/>
                </a:solidFill>
              </a:rPr>
              <a:t> – Recognizing the urgent need to restore agricultural productivity, KKL-JNF has launched a  plan to develop agricultural fields spanning 1,200 dunams.</a:t>
            </a:r>
          </a:p>
          <a:p>
            <a:pPr algn="l" rtl="0">
              <a:lnSpc>
                <a:spcPct val="160000"/>
              </a:lnSpc>
            </a:pPr>
            <a:r>
              <a:rPr lang="en-US" sz="4200" b="1" dirty="0">
                <a:solidFill>
                  <a:schemeClr val="bg1"/>
                </a:solidFill>
              </a:rPr>
              <a:t>Problem</a:t>
            </a:r>
            <a:r>
              <a:rPr lang="en-US" sz="4200" dirty="0">
                <a:solidFill>
                  <a:schemeClr val="bg1"/>
                </a:solidFill>
              </a:rPr>
              <a:t> -  Greenhouses in the communities near Gaza were reduced to piles of rubbish, and vast stretches of agricultural fields lay in ruin.</a:t>
            </a:r>
          </a:p>
          <a:p>
            <a:pPr algn="l" rtl="0">
              <a:lnSpc>
                <a:spcPct val="160000"/>
              </a:lnSpc>
            </a:pPr>
            <a:r>
              <a:rPr lang="en-US" sz="4200" b="1" dirty="0">
                <a:solidFill>
                  <a:schemeClr val="bg1"/>
                </a:solidFill>
              </a:rPr>
              <a:t>Solution</a:t>
            </a:r>
            <a:r>
              <a:rPr lang="en-US" sz="4200" dirty="0">
                <a:solidFill>
                  <a:schemeClr val="bg1"/>
                </a:solidFill>
              </a:rPr>
              <a:t> - </a:t>
            </a:r>
            <a:r>
              <a:rPr lang="en-US" sz="4200" dirty="0">
                <a:solidFill>
                  <a:schemeClr val="bg1"/>
                </a:solidFill>
                <a:latin typeface="Lato" panose="020F0502020204030203" pitchFamily="34" charset="0"/>
              </a:rPr>
              <a:t>land, once an IDF training ground, has been meticulously cleared of munitions ahead of it becoming new fields</a:t>
            </a:r>
            <a:r>
              <a:rPr lang="en-US" sz="4200" b="0" i="0" dirty="0">
                <a:solidFill>
                  <a:schemeClr val="bg1"/>
                </a:solidFill>
                <a:effectLst/>
                <a:latin typeface="Lato" panose="020F0502020204030203" pitchFamily="34" charset="0"/>
              </a:rPr>
              <a:t>. </a:t>
            </a:r>
            <a:endParaRPr lang="en-US" sz="4200" dirty="0">
              <a:solidFill>
                <a:schemeClr val="bg1"/>
              </a:solidFill>
            </a:endParaRPr>
          </a:p>
          <a:p>
            <a:pPr algn="l" rtl="0">
              <a:lnSpc>
                <a:spcPct val="160000"/>
              </a:lnSpc>
            </a:pPr>
            <a:r>
              <a:rPr lang="en-US" sz="4200" b="1" dirty="0">
                <a:solidFill>
                  <a:schemeClr val="bg1"/>
                </a:solidFill>
              </a:rPr>
              <a:t>Project number</a:t>
            </a:r>
            <a:r>
              <a:rPr lang="en-US" sz="4200" dirty="0">
                <a:solidFill>
                  <a:schemeClr val="bg1"/>
                </a:solidFill>
              </a:rPr>
              <a:t> - 20998</a:t>
            </a:r>
          </a:p>
          <a:p>
            <a:pPr algn="l" rtl="0">
              <a:lnSpc>
                <a:spcPct val="160000"/>
              </a:lnSpc>
            </a:pPr>
            <a:r>
              <a:rPr lang="en-US" sz="4200" b="1" dirty="0">
                <a:solidFill>
                  <a:schemeClr val="bg1"/>
                </a:solidFill>
              </a:rPr>
              <a:t>Project cost</a:t>
            </a:r>
            <a:r>
              <a:rPr lang="en-US" sz="4200" dirty="0">
                <a:solidFill>
                  <a:schemeClr val="bg1"/>
                </a:solidFill>
              </a:rPr>
              <a:t> – NIS  50,000 - 7,807,244</a:t>
            </a:r>
            <a:br>
              <a:rPr lang="en-US" sz="2200" dirty="0">
                <a:solidFill>
                  <a:schemeClr val="bg1"/>
                </a:solidFill>
              </a:rPr>
            </a:br>
            <a:endParaRPr lang="en-US" sz="2200" dirty="0">
              <a:solidFill>
                <a:schemeClr val="bg1"/>
              </a:solidFill>
            </a:endParaRPr>
          </a:p>
          <a:p>
            <a:pPr marL="0" indent="0" algn="l" rtl="0">
              <a:buNone/>
            </a:pPr>
            <a:r>
              <a:rPr lang="en-US" sz="1100" dirty="0">
                <a:solidFill>
                  <a:schemeClr val="bg1"/>
                </a:solidFill>
              </a:rPr>
              <a:t>       </a:t>
            </a:r>
            <a:endParaRPr lang="he-IL" sz="1100" dirty="0">
              <a:solidFill>
                <a:schemeClr val="bg1"/>
              </a:solidFill>
            </a:endParaRPr>
          </a:p>
        </p:txBody>
      </p:sp>
      <p:pic>
        <p:nvPicPr>
          <p:cNvPr id="4" name="תמונה 3">
            <a:hlinkClick r:id="rId3"/>
            <a:extLst>
              <a:ext uri="{FF2B5EF4-FFF2-40B4-BE49-F238E27FC236}">
                <a16:creationId xmlns:a16="http://schemas.microsoft.com/office/drawing/2014/main" id="{9170F20C-1451-CB7A-9AA6-7011196CD44E}"/>
              </a:ext>
            </a:extLst>
          </p:cNvPr>
          <p:cNvPicPr>
            <a:picLocks noChangeAspect="1"/>
          </p:cNvPicPr>
          <p:nvPr/>
        </p:nvPicPr>
        <p:blipFill>
          <a:blip r:embed="rId4"/>
          <a:stretch>
            <a:fillRect/>
          </a:stretch>
        </p:blipFill>
        <p:spPr>
          <a:xfrm>
            <a:off x="7131946" y="6215064"/>
            <a:ext cx="3651821" cy="493819"/>
          </a:xfrm>
          <a:prstGeom prst="rect">
            <a:avLst/>
          </a:prstGeom>
        </p:spPr>
      </p:pic>
    </p:spTree>
    <p:extLst>
      <p:ext uri="{BB962C8B-B14F-4D97-AF65-F5344CB8AC3E}">
        <p14:creationId xmlns:p14="http://schemas.microsoft.com/office/powerpoint/2010/main" val="239436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0" name="Oval 129">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Rectangle 136">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40" name="Straight Connector 139">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תמונה 4" descr="תמונה שמכילה בחוץ, עץ, צמח, שמיים&#10;&#10;התיאור נוצר באופן אוטומטי">
            <a:extLst>
              <a:ext uri="{FF2B5EF4-FFF2-40B4-BE49-F238E27FC236}">
                <a16:creationId xmlns:a16="http://schemas.microsoft.com/office/drawing/2014/main" id="{7370DB3D-A8DF-13A6-AE70-16D0C6DBAE85}"/>
              </a:ext>
            </a:extLst>
          </p:cNvPr>
          <p:cNvPicPr>
            <a:picLocks noChangeAspect="1"/>
          </p:cNvPicPr>
          <p:nvPr/>
        </p:nvPicPr>
        <p:blipFill>
          <a:blip r:embed="rId2">
            <a:extLst>
              <a:ext uri="{28A0092B-C50C-407E-A947-70E740481C1C}">
                <a14:useLocalDpi xmlns:a14="http://schemas.microsoft.com/office/drawing/2010/main" val="0"/>
              </a:ext>
            </a:extLst>
          </a:blip>
          <a:srcRect t="16917" r="1" b="2253"/>
          <a:stretch/>
        </p:blipFill>
        <p:spPr>
          <a:xfrm>
            <a:off x="297823" y="354488"/>
            <a:ext cx="5798173" cy="3508437"/>
          </a:xfrm>
          <a:prstGeom prst="rect">
            <a:avLst/>
          </a:prstGeom>
        </p:spPr>
      </p:pic>
      <p:grpSp>
        <p:nvGrpSpPr>
          <p:cNvPr id="145" name="Group 144">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46" name="Straight Connector 145">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1" name="Rectangle 15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54" name="Straight Connector 15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כותרת 1">
            <a:extLst>
              <a:ext uri="{FF2B5EF4-FFF2-40B4-BE49-F238E27FC236}">
                <a16:creationId xmlns:a16="http://schemas.microsoft.com/office/drawing/2014/main" id="{15D0532D-B15A-066B-2B11-9253196C3A58}"/>
              </a:ext>
            </a:extLst>
          </p:cNvPr>
          <p:cNvSpPr>
            <a:spLocks noGrp="1"/>
          </p:cNvSpPr>
          <p:nvPr>
            <p:ph type="title"/>
          </p:nvPr>
        </p:nvSpPr>
        <p:spPr>
          <a:xfrm>
            <a:off x="630936" y="4018137"/>
            <a:ext cx="3959144" cy="2129586"/>
          </a:xfrm>
          <a:noFill/>
        </p:spPr>
        <p:txBody>
          <a:bodyPr anchor="t">
            <a:normAutofit fontScale="90000"/>
          </a:bodyPr>
          <a:lstStyle/>
          <a:p>
            <a:pPr algn="l" rtl="0"/>
            <a:r>
              <a:rPr lang="en-US" sz="4800" dirty="0">
                <a:solidFill>
                  <a:schemeClr val="bg1"/>
                </a:solidFill>
              </a:rPr>
              <a:t>Restoring the Shokeda Forest Access Road</a:t>
            </a:r>
            <a:endParaRPr lang="he-IL" sz="4800" dirty="0">
              <a:solidFill>
                <a:schemeClr val="bg1"/>
              </a:solidFill>
            </a:endParaRPr>
          </a:p>
        </p:txBody>
      </p:sp>
      <p:sp>
        <p:nvSpPr>
          <p:cNvPr id="3" name="מציין מיקום תוכן 2">
            <a:extLst>
              <a:ext uri="{FF2B5EF4-FFF2-40B4-BE49-F238E27FC236}">
                <a16:creationId xmlns:a16="http://schemas.microsoft.com/office/drawing/2014/main" id="{63714490-9FC8-4C70-DC2A-DBB7C05E8411}"/>
              </a:ext>
            </a:extLst>
          </p:cNvPr>
          <p:cNvSpPr>
            <a:spLocks noGrp="1"/>
          </p:cNvSpPr>
          <p:nvPr>
            <p:ph idx="1"/>
          </p:nvPr>
        </p:nvSpPr>
        <p:spPr>
          <a:xfrm>
            <a:off x="6440861" y="305659"/>
            <a:ext cx="5465682" cy="6234763"/>
          </a:xfrm>
          <a:noFill/>
        </p:spPr>
        <p:txBody>
          <a:bodyPr anchor="t">
            <a:normAutofit fontScale="92500"/>
          </a:bodyPr>
          <a:lstStyle/>
          <a:p>
            <a:pPr algn="l" rtl="0">
              <a:lnSpc>
                <a:spcPct val="160000"/>
              </a:lnSpc>
            </a:pPr>
            <a:r>
              <a:rPr lang="en-US" sz="2200" b="1" dirty="0">
                <a:solidFill>
                  <a:schemeClr val="bg1"/>
                </a:solidFill>
              </a:rPr>
              <a:t>Project</a:t>
            </a:r>
            <a:r>
              <a:rPr lang="en-US" sz="2200" dirty="0">
                <a:solidFill>
                  <a:schemeClr val="bg1"/>
                </a:solidFill>
              </a:rPr>
              <a:t> –the Shokeda Forest access road - a vital artery,  was battered by the chaos of war.</a:t>
            </a:r>
          </a:p>
          <a:p>
            <a:pPr algn="l" rtl="0">
              <a:lnSpc>
                <a:spcPct val="160000"/>
              </a:lnSpc>
            </a:pPr>
            <a:r>
              <a:rPr lang="en-US" sz="2200" b="1" dirty="0">
                <a:solidFill>
                  <a:schemeClr val="bg1"/>
                </a:solidFill>
              </a:rPr>
              <a:t>Problem</a:t>
            </a:r>
            <a:r>
              <a:rPr lang="en-US" sz="2200" dirty="0">
                <a:solidFill>
                  <a:schemeClr val="bg1"/>
                </a:solidFill>
              </a:rPr>
              <a:t> -  the road stands in dire need of repair.</a:t>
            </a:r>
          </a:p>
          <a:p>
            <a:pPr algn="l" rtl="0">
              <a:lnSpc>
                <a:spcPct val="160000"/>
              </a:lnSpc>
            </a:pPr>
            <a:r>
              <a:rPr lang="en-US" sz="2200" b="1" dirty="0">
                <a:solidFill>
                  <a:schemeClr val="bg1"/>
                </a:solidFill>
              </a:rPr>
              <a:t>Solution</a:t>
            </a:r>
            <a:r>
              <a:rPr lang="en-US" sz="2200" dirty="0">
                <a:solidFill>
                  <a:schemeClr val="bg1"/>
                </a:solidFill>
              </a:rPr>
              <a:t> - </a:t>
            </a:r>
            <a:r>
              <a:rPr lang="en-US" sz="2200" dirty="0">
                <a:solidFill>
                  <a:schemeClr val="bg1"/>
                </a:solidFill>
                <a:latin typeface="Lato" panose="020F0502020204030203" pitchFamily="34" charset="0"/>
              </a:rPr>
              <a:t>resurfacing and strengthening the road to ensure it can withstand the traffic of maintenance vehicles, emergency responders, and visitors alike</a:t>
            </a:r>
            <a:r>
              <a:rPr lang="en-US" sz="2200" b="0" i="0" dirty="0">
                <a:solidFill>
                  <a:schemeClr val="bg1"/>
                </a:solidFill>
                <a:effectLst/>
                <a:latin typeface="Lato" panose="020F0502020204030203" pitchFamily="34" charset="0"/>
              </a:rPr>
              <a:t>. </a:t>
            </a:r>
            <a:endParaRPr lang="en-US" sz="2200" dirty="0">
              <a:solidFill>
                <a:schemeClr val="bg1"/>
              </a:solidFill>
            </a:endParaRPr>
          </a:p>
          <a:p>
            <a:pPr algn="l" rtl="0">
              <a:lnSpc>
                <a:spcPct val="160000"/>
              </a:lnSpc>
            </a:pPr>
            <a:r>
              <a:rPr lang="en-US" sz="2200" b="1" dirty="0">
                <a:solidFill>
                  <a:schemeClr val="bg1"/>
                </a:solidFill>
              </a:rPr>
              <a:t>Project number</a:t>
            </a:r>
            <a:r>
              <a:rPr lang="en-US" sz="2200" dirty="0">
                <a:solidFill>
                  <a:schemeClr val="bg1"/>
                </a:solidFill>
              </a:rPr>
              <a:t> - 21141</a:t>
            </a:r>
          </a:p>
          <a:p>
            <a:pPr algn="l" rtl="0">
              <a:lnSpc>
                <a:spcPct val="160000"/>
              </a:lnSpc>
            </a:pPr>
            <a:r>
              <a:rPr lang="en-US" sz="2200" b="1" dirty="0">
                <a:solidFill>
                  <a:schemeClr val="bg1"/>
                </a:solidFill>
              </a:rPr>
              <a:t>Project cost</a:t>
            </a:r>
            <a:r>
              <a:rPr lang="en-US" sz="2200" dirty="0">
                <a:solidFill>
                  <a:schemeClr val="bg1"/>
                </a:solidFill>
              </a:rPr>
              <a:t> – NIS  501,930 - 1,003,860</a:t>
            </a:r>
            <a:br>
              <a:rPr lang="en-US" sz="1000" dirty="0">
                <a:solidFill>
                  <a:schemeClr val="bg1"/>
                </a:solidFill>
              </a:rPr>
            </a:br>
            <a:endParaRPr lang="en-US" sz="1000" dirty="0">
              <a:solidFill>
                <a:schemeClr val="bg1"/>
              </a:solidFill>
            </a:endParaRPr>
          </a:p>
          <a:p>
            <a:pPr marL="0" indent="0" algn="l" rtl="0">
              <a:buNone/>
            </a:pPr>
            <a:r>
              <a:rPr lang="en-US" sz="1000" dirty="0">
                <a:solidFill>
                  <a:schemeClr val="bg1"/>
                </a:solidFill>
              </a:rPr>
              <a:t>       </a:t>
            </a:r>
            <a:endParaRPr lang="he-IL" sz="1000" dirty="0">
              <a:solidFill>
                <a:schemeClr val="bg1"/>
              </a:solidFill>
            </a:endParaRPr>
          </a:p>
        </p:txBody>
      </p:sp>
      <p:pic>
        <p:nvPicPr>
          <p:cNvPr id="4" name="תמונה 3">
            <a:hlinkClick r:id="rId3"/>
            <a:extLst>
              <a:ext uri="{FF2B5EF4-FFF2-40B4-BE49-F238E27FC236}">
                <a16:creationId xmlns:a16="http://schemas.microsoft.com/office/drawing/2014/main" id="{2C85FA9F-BDD4-1629-383B-A77E090E0082}"/>
              </a:ext>
            </a:extLst>
          </p:cNvPr>
          <p:cNvPicPr>
            <a:picLocks noChangeAspect="1"/>
          </p:cNvPicPr>
          <p:nvPr/>
        </p:nvPicPr>
        <p:blipFill>
          <a:blip r:embed="rId4"/>
          <a:stretch>
            <a:fillRect/>
          </a:stretch>
        </p:blipFill>
        <p:spPr>
          <a:xfrm>
            <a:off x="7006393" y="6182170"/>
            <a:ext cx="3651821" cy="493819"/>
          </a:xfrm>
          <a:prstGeom prst="rect">
            <a:avLst/>
          </a:prstGeom>
        </p:spPr>
      </p:pic>
    </p:spTree>
    <p:extLst>
      <p:ext uri="{BB962C8B-B14F-4D97-AF65-F5344CB8AC3E}">
        <p14:creationId xmlns:p14="http://schemas.microsoft.com/office/powerpoint/2010/main" val="100821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7" name="Oval 16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77" name="Straight Connector 17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תמונה 5" descr="תמונה שמכילה בחוץ, קרקע, צמח, דשא&#10;&#10;התיאור נוצר באופן אוטומטי">
            <a:extLst>
              <a:ext uri="{FF2B5EF4-FFF2-40B4-BE49-F238E27FC236}">
                <a16:creationId xmlns:a16="http://schemas.microsoft.com/office/drawing/2014/main" id="{B14CB41E-CC25-C4CF-D424-088D3EFF2646}"/>
              </a:ext>
            </a:extLst>
          </p:cNvPr>
          <p:cNvPicPr>
            <a:picLocks noChangeAspect="1"/>
          </p:cNvPicPr>
          <p:nvPr/>
        </p:nvPicPr>
        <p:blipFill>
          <a:blip r:embed="rId2">
            <a:extLst>
              <a:ext uri="{28A0092B-C50C-407E-A947-70E740481C1C}">
                <a14:useLocalDpi xmlns:a14="http://schemas.microsoft.com/office/drawing/2010/main" val="0"/>
              </a:ext>
            </a:extLst>
          </a:blip>
          <a:srcRect t="10281" r="1" b="8888"/>
          <a:stretch/>
        </p:blipFill>
        <p:spPr>
          <a:xfrm>
            <a:off x="250064" y="278574"/>
            <a:ext cx="5929064" cy="3508437"/>
          </a:xfrm>
          <a:prstGeom prst="rect">
            <a:avLst/>
          </a:prstGeom>
        </p:spPr>
      </p:pic>
      <p:grpSp>
        <p:nvGrpSpPr>
          <p:cNvPr id="182" name="Group 18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83" name="Straight Connector 18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8" name="Rectangle 18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91" name="Straight Connector 19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כותרת 1">
            <a:extLst>
              <a:ext uri="{FF2B5EF4-FFF2-40B4-BE49-F238E27FC236}">
                <a16:creationId xmlns:a16="http://schemas.microsoft.com/office/drawing/2014/main" id="{15D0532D-B15A-066B-2B11-9253196C3A58}"/>
              </a:ext>
            </a:extLst>
          </p:cNvPr>
          <p:cNvSpPr>
            <a:spLocks noGrp="1"/>
          </p:cNvSpPr>
          <p:nvPr>
            <p:ph type="title"/>
          </p:nvPr>
        </p:nvSpPr>
        <p:spPr>
          <a:xfrm>
            <a:off x="630936" y="4018137"/>
            <a:ext cx="4569060" cy="2129586"/>
          </a:xfrm>
          <a:noFill/>
        </p:spPr>
        <p:txBody>
          <a:bodyPr anchor="t">
            <a:normAutofit/>
          </a:bodyPr>
          <a:lstStyle/>
          <a:p>
            <a:pPr algn="l" rtl="0"/>
            <a:r>
              <a:rPr lang="en-US" sz="3700">
                <a:solidFill>
                  <a:schemeClr val="bg1"/>
                </a:solidFill>
              </a:rPr>
              <a:t>Restore and Renew: Rehabilitation of the Magen Forest in the Western Negev</a:t>
            </a:r>
            <a:endParaRPr lang="he-IL" sz="3700">
              <a:solidFill>
                <a:schemeClr val="bg1"/>
              </a:solidFill>
            </a:endParaRPr>
          </a:p>
        </p:txBody>
      </p:sp>
      <p:sp>
        <p:nvSpPr>
          <p:cNvPr id="3" name="מציין מיקום תוכן 2">
            <a:extLst>
              <a:ext uri="{FF2B5EF4-FFF2-40B4-BE49-F238E27FC236}">
                <a16:creationId xmlns:a16="http://schemas.microsoft.com/office/drawing/2014/main" id="{63714490-9FC8-4C70-DC2A-DBB7C05E8411}"/>
              </a:ext>
            </a:extLst>
          </p:cNvPr>
          <p:cNvSpPr>
            <a:spLocks noGrp="1"/>
          </p:cNvSpPr>
          <p:nvPr>
            <p:ph idx="1"/>
          </p:nvPr>
        </p:nvSpPr>
        <p:spPr>
          <a:xfrm>
            <a:off x="6282582" y="305406"/>
            <a:ext cx="5659354" cy="6235015"/>
          </a:xfrm>
          <a:noFill/>
        </p:spPr>
        <p:txBody>
          <a:bodyPr anchor="t">
            <a:normAutofit fontScale="92500"/>
          </a:bodyPr>
          <a:lstStyle/>
          <a:p>
            <a:pPr algn="l" rtl="0">
              <a:lnSpc>
                <a:spcPct val="160000"/>
              </a:lnSpc>
            </a:pPr>
            <a:r>
              <a:rPr lang="en-US" sz="2200" b="1" dirty="0">
                <a:solidFill>
                  <a:schemeClr val="bg1"/>
                </a:solidFill>
              </a:rPr>
              <a:t>Project</a:t>
            </a:r>
            <a:r>
              <a:rPr lang="en-US" sz="2200" dirty="0">
                <a:solidFill>
                  <a:schemeClr val="bg1"/>
                </a:solidFill>
              </a:rPr>
              <a:t> – restoring the Magen Forest which served as a "green belt" around the kibbutzim and nearby communities.</a:t>
            </a:r>
          </a:p>
          <a:p>
            <a:pPr algn="l" rtl="0">
              <a:lnSpc>
                <a:spcPct val="160000"/>
              </a:lnSpc>
            </a:pPr>
            <a:r>
              <a:rPr lang="en-US" sz="2200" b="1" dirty="0">
                <a:solidFill>
                  <a:schemeClr val="bg1"/>
                </a:solidFill>
              </a:rPr>
              <a:t>Problem</a:t>
            </a:r>
            <a:r>
              <a:rPr lang="en-US" sz="2200" dirty="0">
                <a:solidFill>
                  <a:schemeClr val="bg1"/>
                </a:solidFill>
              </a:rPr>
              <a:t> - On October 7th, the Magen Forest endured devastating damage from the Hamas terror attacks and the subsequent war.</a:t>
            </a:r>
          </a:p>
          <a:p>
            <a:pPr algn="l" rtl="0">
              <a:lnSpc>
                <a:spcPct val="160000"/>
              </a:lnSpc>
            </a:pPr>
            <a:r>
              <a:rPr lang="en-US" sz="2200" b="1" dirty="0">
                <a:solidFill>
                  <a:schemeClr val="bg1"/>
                </a:solidFill>
              </a:rPr>
              <a:t>Solution</a:t>
            </a:r>
            <a:r>
              <a:rPr lang="en-US" sz="2200" dirty="0">
                <a:solidFill>
                  <a:schemeClr val="bg1"/>
                </a:solidFill>
              </a:rPr>
              <a:t> - </a:t>
            </a:r>
            <a:r>
              <a:rPr lang="en-US" sz="2200" dirty="0">
                <a:solidFill>
                  <a:schemeClr val="bg1"/>
                </a:solidFill>
                <a:latin typeface="Lato" panose="020F0502020204030203" pitchFamily="34" charset="0"/>
              </a:rPr>
              <a:t>KKL-JNF has launched a project to clear the destruction from this area</a:t>
            </a:r>
            <a:r>
              <a:rPr lang="en-US" sz="2200" b="0" i="0" dirty="0">
                <a:solidFill>
                  <a:schemeClr val="bg1"/>
                </a:solidFill>
                <a:effectLst/>
                <a:latin typeface="Lato" panose="020F0502020204030203" pitchFamily="34" charset="0"/>
              </a:rPr>
              <a:t>. </a:t>
            </a:r>
            <a:endParaRPr lang="en-US" sz="2200" dirty="0">
              <a:solidFill>
                <a:schemeClr val="bg1"/>
              </a:solidFill>
            </a:endParaRPr>
          </a:p>
          <a:p>
            <a:pPr algn="l" rtl="0">
              <a:lnSpc>
                <a:spcPct val="160000"/>
              </a:lnSpc>
            </a:pPr>
            <a:r>
              <a:rPr lang="en-US" sz="2200" b="1" dirty="0">
                <a:solidFill>
                  <a:schemeClr val="bg1"/>
                </a:solidFill>
              </a:rPr>
              <a:t>Project number</a:t>
            </a:r>
            <a:r>
              <a:rPr lang="en-US" sz="2200" dirty="0">
                <a:solidFill>
                  <a:schemeClr val="bg1"/>
                </a:solidFill>
              </a:rPr>
              <a:t> - 21323</a:t>
            </a:r>
          </a:p>
          <a:p>
            <a:pPr algn="l" rtl="0">
              <a:lnSpc>
                <a:spcPct val="160000"/>
              </a:lnSpc>
            </a:pPr>
            <a:r>
              <a:rPr lang="en-US" sz="2200" b="1" dirty="0">
                <a:solidFill>
                  <a:schemeClr val="bg1"/>
                </a:solidFill>
              </a:rPr>
              <a:t>Project cost</a:t>
            </a:r>
            <a:r>
              <a:rPr lang="en-US" sz="2200" dirty="0">
                <a:solidFill>
                  <a:schemeClr val="bg1"/>
                </a:solidFill>
              </a:rPr>
              <a:t> – NIS  462,047 - 924,094</a:t>
            </a:r>
            <a:br>
              <a:rPr lang="en-US" sz="1100" dirty="0">
                <a:solidFill>
                  <a:schemeClr val="bg1"/>
                </a:solidFill>
              </a:rPr>
            </a:br>
            <a:endParaRPr lang="en-US" sz="1100" dirty="0">
              <a:solidFill>
                <a:schemeClr val="bg1"/>
              </a:solidFill>
            </a:endParaRPr>
          </a:p>
          <a:p>
            <a:pPr marL="0" indent="0" algn="l" rtl="0">
              <a:buNone/>
            </a:pPr>
            <a:r>
              <a:rPr lang="en-US" sz="1100" dirty="0">
                <a:solidFill>
                  <a:schemeClr val="bg1"/>
                </a:solidFill>
              </a:rPr>
              <a:t>       </a:t>
            </a:r>
            <a:endParaRPr lang="he-IL" sz="1100" dirty="0">
              <a:solidFill>
                <a:schemeClr val="bg1"/>
              </a:solidFill>
            </a:endParaRPr>
          </a:p>
        </p:txBody>
      </p:sp>
      <p:pic>
        <p:nvPicPr>
          <p:cNvPr id="4" name="תמונה 3">
            <a:hlinkClick r:id="rId3"/>
            <a:extLst>
              <a:ext uri="{FF2B5EF4-FFF2-40B4-BE49-F238E27FC236}">
                <a16:creationId xmlns:a16="http://schemas.microsoft.com/office/drawing/2014/main" id="{4DB0CD75-4DDE-2EB6-02D0-D9323046B8D9}"/>
              </a:ext>
            </a:extLst>
          </p:cNvPr>
          <p:cNvPicPr>
            <a:picLocks noChangeAspect="1"/>
          </p:cNvPicPr>
          <p:nvPr/>
        </p:nvPicPr>
        <p:blipFill>
          <a:blip r:embed="rId4"/>
          <a:stretch>
            <a:fillRect/>
          </a:stretch>
        </p:blipFill>
        <p:spPr>
          <a:xfrm>
            <a:off x="6587713" y="6117273"/>
            <a:ext cx="3651821" cy="493819"/>
          </a:xfrm>
          <a:prstGeom prst="rect">
            <a:avLst/>
          </a:prstGeom>
        </p:spPr>
      </p:pic>
    </p:spTree>
    <p:extLst>
      <p:ext uri="{BB962C8B-B14F-4D97-AF65-F5344CB8AC3E}">
        <p14:creationId xmlns:p14="http://schemas.microsoft.com/office/powerpoint/2010/main" val="151342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7" name="Oval 16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77" name="Straight Connector 17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83" name="Straight Connector 18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8" name="Rectangle 18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91" name="Straight Connector 19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כותרת 1">
            <a:extLst>
              <a:ext uri="{FF2B5EF4-FFF2-40B4-BE49-F238E27FC236}">
                <a16:creationId xmlns:a16="http://schemas.microsoft.com/office/drawing/2014/main" id="{15D0532D-B15A-066B-2B11-9253196C3A58}"/>
              </a:ext>
            </a:extLst>
          </p:cNvPr>
          <p:cNvSpPr>
            <a:spLocks noGrp="1"/>
          </p:cNvSpPr>
          <p:nvPr>
            <p:ph type="title"/>
          </p:nvPr>
        </p:nvSpPr>
        <p:spPr>
          <a:xfrm>
            <a:off x="630936" y="4018137"/>
            <a:ext cx="4569060" cy="2129586"/>
          </a:xfrm>
          <a:noFill/>
        </p:spPr>
        <p:txBody>
          <a:bodyPr anchor="t">
            <a:normAutofit/>
          </a:bodyPr>
          <a:lstStyle/>
          <a:p>
            <a:pPr algn="l" rtl="0"/>
            <a:r>
              <a:rPr lang="en-US" sz="3700" dirty="0">
                <a:solidFill>
                  <a:schemeClr val="bg1"/>
                </a:solidFill>
              </a:rPr>
              <a:t>Restoring the Critical Access Roads in the KKL-JNF Assaf </a:t>
            </a:r>
            <a:r>
              <a:rPr lang="en-US" sz="3700" dirty="0" err="1">
                <a:solidFill>
                  <a:schemeClr val="bg1"/>
                </a:solidFill>
              </a:rPr>
              <a:t>Simhoni</a:t>
            </a:r>
            <a:r>
              <a:rPr lang="en-US" sz="3700" dirty="0">
                <a:solidFill>
                  <a:schemeClr val="bg1"/>
                </a:solidFill>
              </a:rPr>
              <a:t> Grove</a:t>
            </a:r>
            <a:endParaRPr lang="he-IL" sz="3700" dirty="0">
              <a:solidFill>
                <a:schemeClr val="bg1"/>
              </a:solidFill>
            </a:endParaRPr>
          </a:p>
        </p:txBody>
      </p:sp>
      <p:sp>
        <p:nvSpPr>
          <p:cNvPr id="3" name="מציין מיקום תוכן 2">
            <a:extLst>
              <a:ext uri="{FF2B5EF4-FFF2-40B4-BE49-F238E27FC236}">
                <a16:creationId xmlns:a16="http://schemas.microsoft.com/office/drawing/2014/main" id="{63714490-9FC8-4C70-DC2A-DBB7C05E8411}"/>
              </a:ext>
            </a:extLst>
          </p:cNvPr>
          <p:cNvSpPr>
            <a:spLocks noGrp="1"/>
          </p:cNvSpPr>
          <p:nvPr>
            <p:ph idx="1"/>
          </p:nvPr>
        </p:nvSpPr>
        <p:spPr>
          <a:xfrm>
            <a:off x="5892082" y="292388"/>
            <a:ext cx="5659354" cy="6235015"/>
          </a:xfrm>
          <a:noFill/>
        </p:spPr>
        <p:txBody>
          <a:bodyPr anchor="t">
            <a:normAutofit/>
          </a:bodyPr>
          <a:lstStyle/>
          <a:p>
            <a:pPr algn="l" rtl="0">
              <a:lnSpc>
                <a:spcPct val="160000"/>
              </a:lnSpc>
            </a:pPr>
            <a:r>
              <a:rPr lang="en-US" sz="2200" b="1" dirty="0">
                <a:solidFill>
                  <a:schemeClr val="bg1"/>
                </a:solidFill>
              </a:rPr>
              <a:t>Project</a:t>
            </a:r>
            <a:r>
              <a:rPr lang="en-US" sz="2200" dirty="0">
                <a:solidFill>
                  <a:schemeClr val="bg1"/>
                </a:solidFill>
              </a:rPr>
              <a:t> – restoring two routes running through the KKL-JNF's Assaf </a:t>
            </a:r>
            <a:r>
              <a:rPr lang="en-US" sz="2200" dirty="0" err="1">
                <a:solidFill>
                  <a:schemeClr val="bg1"/>
                </a:solidFill>
              </a:rPr>
              <a:t>Simhoni</a:t>
            </a:r>
            <a:r>
              <a:rPr lang="en-US" sz="2200" dirty="0">
                <a:solidFill>
                  <a:schemeClr val="bg1"/>
                </a:solidFill>
              </a:rPr>
              <a:t> Grove.</a:t>
            </a:r>
          </a:p>
          <a:p>
            <a:pPr algn="l" rtl="0">
              <a:lnSpc>
                <a:spcPct val="160000"/>
              </a:lnSpc>
            </a:pPr>
            <a:r>
              <a:rPr lang="en-US" sz="2200" b="1" dirty="0">
                <a:solidFill>
                  <a:schemeClr val="bg1"/>
                </a:solidFill>
              </a:rPr>
              <a:t>Problem</a:t>
            </a:r>
            <a:r>
              <a:rPr lang="en-US" sz="2200" dirty="0">
                <a:solidFill>
                  <a:schemeClr val="bg1"/>
                </a:solidFill>
              </a:rPr>
              <a:t> - Roads running through the KKL-JNF's Assaf </a:t>
            </a:r>
            <a:r>
              <a:rPr lang="en-US" sz="2200" dirty="0" err="1">
                <a:solidFill>
                  <a:schemeClr val="bg1"/>
                </a:solidFill>
              </a:rPr>
              <a:t>Simhoni</a:t>
            </a:r>
            <a:r>
              <a:rPr lang="en-US" sz="2200" dirty="0">
                <a:solidFill>
                  <a:schemeClr val="bg1"/>
                </a:solidFill>
              </a:rPr>
              <a:t> Grove were heavily damaged following the October 7th attacks.</a:t>
            </a:r>
          </a:p>
          <a:p>
            <a:pPr algn="l" rtl="0">
              <a:lnSpc>
                <a:spcPct val="160000"/>
              </a:lnSpc>
            </a:pPr>
            <a:r>
              <a:rPr lang="en-US" sz="2200" b="1" dirty="0">
                <a:solidFill>
                  <a:schemeClr val="bg1"/>
                </a:solidFill>
              </a:rPr>
              <a:t>Solution</a:t>
            </a:r>
            <a:r>
              <a:rPr lang="en-US" sz="2200" dirty="0">
                <a:solidFill>
                  <a:schemeClr val="bg1"/>
                </a:solidFill>
              </a:rPr>
              <a:t> - </a:t>
            </a:r>
            <a:r>
              <a:rPr lang="en-US" sz="2200" dirty="0">
                <a:solidFill>
                  <a:schemeClr val="bg1"/>
                </a:solidFill>
                <a:latin typeface="Lato" panose="020F0502020204030203" pitchFamily="34" charset="0"/>
              </a:rPr>
              <a:t>KKL-JNF is restoring them</a:t>
            </a:r>
            <a:r>
              <a:rPr lang="en-US" sz="2200" b="0" i="0" dirty="0">
                <a:solidFill>
                  <a:schemeClr val="bg1"/>
                </a:solidFill>
                <a:effectLst/>
                <a:latin typeface="Lato" panose="020F0502020204030203" pitchFamily="34" charset="0"/>
              </a:rPr>
              <a:t>. </a:t>
            </a:r>
            <a:endParaRPr lang="en-US" sz="2200" dirty="0">
              <a:solidFill>
                <a:schemeClr val="bg1"/>
              </a:solidFill>
            </a:endParaRPr>
          </a:p>
          <a:p>
            <a:pPr algn="l" rtl="0">
              <a:lnSpc>
                <a:spcPct val="160000"/>
              </a:lnSpc>
            </a:pPr>
            <a:r>
              <a:rPr lang="en-US" sz="2200" b="1" dirty="0">
                <a:solidFill>
                  <a:schemeClr val="bg1"/>
                </a:solidFill>
              </a:rPr>
              <a:t>Project number</a:t>
            </a:r>
            <a:r>
              <a:rPr lang="en-US" sz="2200" dirty="0">
                <a:solidFill>
                  <a:schemeClr val="bg1"/>
                </a:solidFill>
              </a:rPr>
              <a:t> - 21658</a:t>
            </a:r>
          </a:p>
          <a:p>
            <a:pPr algn="l" rtl="0">
              <a:lnSpc>
                <a:spcPct val="160000"/>
              </a:lnSpc>
            </a:pPr>
            <a:r>
              <a:rPr lang="en-US" sz="2200" b="1" dirty="0">
                <a:solidFill>
                  <a:schemeClr val="bg1"/>
                </a:solidFill>
              </a:rPr>
              <a:t>Project cost</a:t>
            </a:r>
            <a:r>
              <a:rPr lang="en-US" sz="2200" dirty="0">
                <a:solidFill>
                  <a:schemeClr val="bg1"/>
                </a:solidFill>
              </a:rPr>
              <a:t> – NIS 230,935 - 461,870</a:t>
            </a:r>
            <a:br>
              <a:rPr lang="en-US" sz="1100" dirty="0">
                <a:solidFill>
                  <a:schemeClr val="bg1"/>
                </a:solidFill>
              </a:rPr>
            </a:br>
            <a:endParaRPr lang="en-US" sz="1100" dirty="0">
              <a:solidFill>
                <a:schemeClr val="bg1"/>
              </a:solidFill>
            </a:endParaRPr>
          </a:p>
          <a:p>
            <a:pPr marL="0" indent="0" algn="l" rtl="0">
              <a:buNone/>
            </a:pPr>
            <a:r>
              <a:rPr lang="en-US" sz="1100" dirty="0">
                <a:solidFill>
                  <a:schemeClr val="bg1"/>
                </a:solidFill>
              </a:rPr>
              <a:t>       </a:t>
            </a:r>
            <a:endParaRPr lang="he-IL" sz="1100" dirty="0">
              <a:solidFill>
                <a:schemeClr val="bg1"/>
              </a:solidFill>
            </a:endParaRPr>
          </a:p>
        </p:txBody>
      </p:sp>
      <p:pic>
        <p:nvPicPr>
          <p:cNvPr id="5" name="תמונה 4" descr="תמונה שמכילה בחוץ, עץ, קרקע, שמיים&#10;&#10;התיאור נוצר באופן אוטומטי">
            <a:extLst>
              <a:ext uri="{FF2B5EF4-FFF2-40B4-BE49-F238E27FC236}">
                <a16:creationId xmlns:a16="http://schemas.microsoft.com/office/drawing/2014/main" id="{470697AE-3683-7FB8-97C0-4F528E1E9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57" y="328428"/>
            <a:ext cx="5062398" cy="3305175"/>
          </a:xfrm>
          <a:prstGeom prst="rect">
            <a:avLst/>
          </a:prstGeom>
        </p:spPr>
      </p:pic>
      <p:pic>
        <p:nvPicPr>
          <p:cNvPr id="4" name="תמונה 3">
            <a:hlinkClick r:id="rId3"/>
            <a:extLst>
              <a:ext uri="{FF2B5EF4-FFF2-40B4-BE49-F238E27FC236}">
                <a16:creationId xmlns:a16="http://schemas.microsoft.com/office/drawing/2014/main" id="{AE4AD411-2E5C-EC27-4F7C-79B14AD83E2E}"/>
              </a:ext>
            </a:extLst>
          </p:cNvPr>
          <p:cNvPicPr>
            <a:picLocks noChangeAspect="1"/>
          </p:cNvPicPr>
          <p:nvPr/>
        </p:nvPicPr>
        <p:blipFill>
          <a:blip r:embed="rId4"/>
          <a:stretch>
            <a:fillRect/>
          </a:stretch>
        </p:blipFill>
        <p:spPr>
          <a:xfrm>
            <a:off x="6570016" y="6247084"/>
            <a:ext cx="3651821" cy="493819"/>
          </a:xfrm>
          <a:prstGeom prst="rect">
            <a:avLst/>
          </a:prstGeom>
        </p:spPr>
      </p:pic>
    </p:spTree>
    <p:extLst>
      <p:ext uri="{BB962C8B-B14F-4D97-AF65-F5344CB8AC3E}">
        <p14:creationId xmlns:p14="http://schemas.microsoft.com/office/powerpoint/2010/main" val="378054121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TotalTime>
  <Words>728</Words>
  <Application>Microsoft Office PowerPoint</Application>
  <PresentationFormat>מסך רחב</PresentationFormat>
  <Paragraphs>59</Paragraphs>
  <Slides>10</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10</vt:i4>
      </vt:variant>
    </vt:vector>
  </HeadingPairs>
  <TitlesOfParts>
    <vt:vector size="15" baseType="lpstr">
      <vt:lpstr>Aptos</vt:lpstr>
      <vt:lpstr>Aptos Display</vt:lpstr>
      <vt:lpstr>Arial</vt:lpstr>
      <vt:lpstr>Lato</vt:lpstr>
      <vt:lpstr>ערכת נושא Office</vt:lpstr>
      <vt:lpstr>KKL-JNF Clearing the Scars of War in Southern Israel</vt:lpstr>
      <vt:lpstr>KKL-JNF has allocated massive resources to rehabilitate the Western Negev following the October 7th terror attacks: </vt:lpstr>
      <vt:lpstr>Restoring the Beeri Forest Watch Tower: Protecting Israel's Forests</vt:lpstr>
      <vt:lpstr>Repairing the Battle - Scarred Road in Be'eri Forest</vt:lpstr>
      <vt:lpstr>Heroines Path: KKL-JNF Honors Feminine Courage, Celebrates Israeli Resilience</vt:lpstr>
      <vt:lpstr>Reviving the Land, Restoring Hope: Agricultural Renewal in Southern Israel</vt:lpstr>
      <vt:lpstr>Restoring the Shokeda Forest Access Road</vt:lpstr>
      <vt:lpstr>Restore and Renew: Rehabilitation of the Magen Forest in the Western Negev</vt:lpstr>
      <vt:lpstr>Restoring the Critical Access Roads in the KKL-JNF Assaf Simhoni Grove</vt:lpstr>
      <vt:lpstr>By contributing to these projects, you are making a powerful statement - even in the face of adversity and terrorism, we can come together to restore and rebuild.   THANK YOU!</vt:lpstr>
    </vt:vector>
  </TitlesOfParts>
  <Company>Keren Kayamet Le Israel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אריה סביר</dc:creator>
  <cp:lastModifiedBy>אריה סביר</cp:lastModifiedBy>
  <cp:revision>4</cp:revision>
  <dcterms:created xsi:type="dcterms:W3CDTF">2024-09-23T07:53:36Z</dcterms:created>
  <dcterms:modified xsi:type="dcterms:W3CDTF">2024-09-24T11:44:18Z</dcterms:modified>
</cp:coreProperties>
</file>